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Helvetica Neue"/>
      <p:regular r:id="rId40"/>
      <p:bold r:id="rId41"/>
      <p:italic r:id="rId42"/>
      <p:boldItalic r:id="rId43"/>
    </p:embeddedFont>
    <p:embeddedFont>
      <p:font typeface="Karla"/>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476">
          <p15:clr>
            <a:srgbClr val="A4A3A4"/>
          </p15:clr>
        </p15:guide>
        <p15:guide id="2" pos="41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476" orient="horz"/>
        <p:guide pos="4176"/>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regular.fntdata"/><Relationship Id="rId20" Type="http://schemas.openxmlformats.org/officeDocument/2006/relationships/slide" Target="slides/slide15.xml"/><Relationship Id="rId42" Type="http://schemas.openxmlformats.org/officeDocument/2006/relationships/font" Target="fonts/HelveticaNeue-italic.fntdata"/><Relationship Id="rId41" Type="http://schemas.openxmlformats.org/officeDocument/2006/relationships/font" Target="fonts/HelveticaNeue-bold.fntdata"/><Relationship Id="rId22" Type="http://schemas.openxmlformats.org/officeDocument/2006/relationships/slide" Target="slides/slide17.xml"/><Relationship Id="rId44" Type="http://schemas.openxmlformats.org/officeDocument/2006/relationships/font" Target="fonts/Karla-regular.fntdata"/><Relationship Id="rId21" Type="http://schemas.openxmlformats.org/officeDocument/2006/relationships/slide" Target="slides/slide16.xml"/><Relationship Id="rId43" Type="http://schemas.openxmlformats.org/officeDocument/2006/relationships/font" Target="fonts/HelveticaNeue-boldItalic.fntdata"/><Relationship Id="rId24" Type="http://schemas.openxmlformats.org/officeDocument/2006/relationships/slide" Target="slides/slide19.xml"/><Relationship Id="rId46" Type="http://schemas.openxmlformats.org/officeDocument/2006/relationships/font" Target="fonts/Karla-italic.fntdata"/><Relationship Id="rId23" Type="http://schemas.openxmlformats.org/officeDocument/2006/relationships/slide" Target="slides/slide18.xml"/><Relationship Id="rId45" Type="http://schemas.openxmlformats.org/officeDocument/2006/relationships/font" Target="fonts/Karl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schemas.openxmlformats.org/officeDocument/2006/relationships/font" Target="fonts/Karla-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 name="Shape 40"/>
        <p:cNvGrpSpPr/>
        <p:nvPr/>
      </p:nvGrpSpPr>
      <p:grpSpPr>
        <a:xfrm>
          <a:off x="0" y="0"/>
          <a:ext cx="0" cy="0"/>
          <a:chOff x="0" y="0"/>
          <a:chExt cx="0" cy="0"/>
        </a:xfrm>
      </p:grpSpPr>
      <p:sp>
        <p:nvSpPr>
          <p:cNvPr id="41" name="Google Shape;41;g566993ef9a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g566993ef9a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45329a87b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45329a87b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45329a87b9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45329a87b9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455ad27a9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455ad27a9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455ad27a9a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55ad27a9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45329a87b9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45329a87b9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455bb287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455bb287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45329a87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45329a87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5329a87b9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5329a87b9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45329a87b9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45329a87b9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45329a87b9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45329a87b9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 name="Shape 53"/>
        <p:cNvGrpSpPr/>
        <p:nvPr/>
      </p:nvGrpSpPr>
      <p:grpSpPr>
        <a:xfrm>
          <a:off x="0" y="0"/>
          <a:ext cx="0" cy="0"/>
          <a:chOff x="0" y="0"/>
          <a:chExt cx="0" cy="0"/>
        </a:xfrm>
      </p:grpSpPr>
      <p:sp>
        <p:nvSpPr>
          <p:cNvPr id="54" name="Google Shape;54;g45329a87b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45329a87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45329a87b9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45329a87b9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5329a87b9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5329a87b9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455ad27a9a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455ad27a9a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45329a87b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45329a87b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455ad27a9a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455ad27a9a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455ad27a9a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455ad27a9a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455ad27a9a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455ad27a9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455ad27a9a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455ad27a9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45329a87b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45329a87b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455ad27a9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55ad27a9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566993ef9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566993ef9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455ad27a9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455ad27a9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455ad27a9a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455ad27a9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455ad27a9a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455ad27a9a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455ad27a9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455ad27a9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66993ef9a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66993ef9a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566993ef9a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566993ef9a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66993ef9a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66993ef9a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45329a87b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45329a87b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45329a87b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45329a87b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45329a87b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45329a87b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45329a87b9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45329a87b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ean" showMasterSp="0" type="tx">
  <p:cSld name="TITLE_AND_BODY">
    <p:spTree>
      <p:nvGrpSpPr>
        <p:cNvPr id="9" name="Shape 9"/>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ro">
  <p:cSld name="CUSTOM_2_1">
    <p:bg>
      <p:bgPr>
        <a:solidFill>
          <a:srgbClr val="F3F3F3"/>
        </a:solidFill>
      </p:bgPr>
    </p:bg>
    <p:spTree>
      <p:nvGrpSpPr>
        <p:cNvPr id="34" name="Shape 34"/>
        <p:cNvGrpSpPr/>
        <p:nvPr/>
      </p:nvGrpSpPr>
      <p:grpSpPr>
        <a:xfrm>
          <a:off x="0" y="0"/>
          <a:ext cx="0" cy="0"/>
          <a:chOff x="0" y="0"/>
          <a:chExt cx="0" cy="0"/>
        </a:xfrm>
      </p:grpSpPr>
      <p:sp>
        <p:nvSpPr>
          <p:cNvPr id="35" name="Google Shape;35;p11"/>
          <p:cNvSpPr txBox="1"/>
          <p:nvPr>
            <p:ph type="title"/>
          </p:nvPr>
        </p:nvSpPr>
        <p:spPr>
          <a:xfrm>
            <a:off x="457200" y="1035450"/>
            <a:ext cx="8229600" cy="3193800"/>
          </a:xfrm>
          <a:prstGeom prst="rect">
            <a:avLst/>
          </a:prstGeom>
        </p:spPr>
        <p:txBody>
          <a:bodyPr anchorCtr="0" anchor="ctr" bIns="91425" lIns="91425" spcFirstLastPara="1" rIns="91425" wrap="square" tIns="91425"/>
          <a:lstStyle>
            <a:lvl1pPr lvl="0" rtl="0" algn="ctr">
              <a:lnSpc>
                <a:spcPct val="115000"/>
              </a:lnSpc>
              <a:spcBef>
                <a:spcPts val="0"/>
              </a:spcBef>
              <a:spcAft>
                <a:spcPts val="0"/>
              </a:spcAft>
              <a:buNone/>
              <a:defRPr/>
            </a:lvl1pPr>
            <a:lvl2pPr lvl="1" rtl="0" algn="ctr">
              <a:lnSpc>
                <a:spcPct val="115000"/>
              </a:lnSpc>
              <a:spcBef>
                <a:spcPts val="0"/>
              </a:spcBef>
              <a:spcAft>
                <a:spcPts val="0"/>
              </a:spcAft>
              <a:buNone/>
              <a:defRPr/>
            </a:lvl2pPr>
            <a:lvl3pPr lvl="2" rtl="0" algn="ctr">
              <a:lnSpc>
                <a:spcPct val="115000"/>
              </a:lnSpc>
              <a:spcBef>
                <a:spcPts val="0"/>
              </a:spcBef>
              <a:spcAft>
                <a:spcPts val="0"/>
              </a:spcAft>
              <a:buNone/>
              <a:defRPr/>
            </a:lvl3pPr>
            <a:lvl4pPr lvl="3" rtl="0" algn="ctr">
              <a:lnSpc>
                <a:spcPct val="115000"/>
              </a:lnSpc>
              <a:spcBef>
                <a:spcPts val="0"/>
              </a:spcBef>
              <a:spcAft>
                <a:spcPts val="0"/>
              </a:spcAft>
              <a:buNone/>
              <a:defRPr/>
            </a:lvl4pPr>
            <a:lvl5pPr lvl="4" rtl="0" algn="ctr">
              <a:lnSpc>
                <a:spcPct val="115000"/>
              </a:lnSpc>
              <a:spcBef>
                <a:spcPts val="0"/>
              </a:spcBef>
              <a:spcAft>
                <a:spcPts val="0"/>
              </a:spcAft>
              <a:buNone/>
              <a:defRPr/>
            </a:lvl5pPr>
            <a:lvl6pPr lvl="5" rtl="0" algn="ctr">
              <a:lnSpc>
                <a:spcPct val="115000"/>
              </a:lnSpc>
              <a:spcBef>
                <a:spcPts val="0"/>
              </a:spcBef>
              <a:spcAft>
                <a:spcPts val="0"/>
              </a:spcAft>
              <a:buNone/>
              <a:defRPr/>
            </a:lvl6pPr>
            <a:lvl7pPr lvl="6" rtl="0" algn="ctr">
              <a:lnSpc>
                <a:spcPct val="115000"/>
              </a:lnSpc>
              <a:spcBef>
                <a:spcPts val="0"/>
              </a:spcBef>
              <a:spcAft>
                <a:spcPts val="0"/>
              </a:spcAft>
              <a:buNone/>
              <a:defRPr/>
            </a:lvl7pPr>
            <a:lvl8pPr lvl="7" rtl="0" algn="ctr">
              <a:lnSpc>
                <a:spcPct val="115000"/>
              </a:lnSpc>
              <a:spcBef>
                <a:spcPts val="0"/>
              </a:spcBef>
              <a:spcAft>
                <a:spcPts val="0"/>
              </a:spcAft>
              <a:buNone/>
              <a:defRPr/>
            </a:lvl8pPr>
            <a:lvl9pPr lvl="8" rtl="0" algn="ctr">
              <a:lnSpc>
                <a:spcPct val="115000"/>
              </a:lnSpc>
              <a:spcBef>
                <a:spcPts val="0"/>
              </a:spcBef>
              <a:spcAft>
                <a:spcPts val="0"/>
              </a:spcAft>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36" name="Shape 36"/>
        <p:cNvGrpSpPr/>
        <p:nvPr/>
      </p:nvGrpSpPr>
      <p:grpSpPr>
        <a:xfrm>
          <a:off x="0" y="0"/>
          <a:ext cx="0" cy="0"/>
          <a:chOff x="0" y="0"/>
          <a:chExt cx="0" cy="0"/>
        </a:xfrm>
      </p:grpSpPr>
      <p:sp>
        <p:nvSpPr>
          <p:cNvPr id="37" name="Google Shape;37;p1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8" name="Google Shape;38;p1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400"/>
              </a:spcBef>
              <a:spcAft>
                <a:spcPts val="0"/>
              </a:spcAft>
              <a:buSzPts val="2800"/>
              <a:buNone/>
              <a:defRPr sz="2800"/>
            </a:lvl1pPr>
            <a:lvl2pPr lvl="1" rtl="0" algn="ctr">
              <a:lnSpc>
                <a:spcPct val="100000"/>
              </a:lnSpc>
              <a:spcBef>
                <a:spcPts val="400"/>
              </a:spcBef>
              <a:spcAft>
                <a:spcPts val="0"/>
              </a:spcAft>
              <a:buSzPts val="2800"/>
              <a:buNone/>
              <a:defRPr sz="2800"/>
            </a:lvl2pPr>
            <a:lvl3pPr lvl="2" rtl="0" algn="ctr">
              <a:lnSpc>
                <a:spcPct val="100000"/>
              </a:lnSpc>
              <a:spcBef>
                <a:spcPts val="400"/>
              </a:spcBef>
              <a:spcAft>
                <a:spcPts val="0"/>
              </a:spcAft>
              <a:buSzPts val="2800"/>
              <a:buNone/>
              <a:defRPr sz="2800"/>
            </a:lvl3pPr>
            <a:lvl4pPr lvl="3" rtl="0" algn="ctr">
              <a:lnSpc>
                <a:spcPct val="100000"/>
              </a:lnSpc>
              <a:spcBef>
                <a:spcPts val="400"/>
              </a:spcBef>
              <a:spcAft>
                <a:spcPts val="0"/>
              </a:spcAft>
              <a:buSzPts val="2800"/>
              <a:buNone/>
              <a:defRPr sz="2800"/>
            </a:lvl4pPr>
            <a:lvl5pPr lvl="4" rtl="0" algn="ctr">
              <a:lnSpc>
                <a:spcPct val="100000"/>
              </a:lnSpc>
              <a:spcBef>
                <a:spcPts val="400"/>
              </a:spcBef>
              <a:spcAft>
                <a:spcPts val="0"/>
              </a:spcAft>
              <a:buSzPts val="2800"/>
              <a:buNone/>
              <a:defRPr sz="2800"/>
            </a:lvl5pPr>
            <a:lvl6pPr lvl="5" rtl="0" algn="ctr">
              <a:lnSpc>
                <a:spcPct val="100000"/>
              </a:lnSpc>
              <a:spcBef>
                <a:spcPts val="400"/>
              </a:spcBef>
              <a:spcAft>
                <a:spcPts val="0"/>
              </a:spcAft>
              <a:buSzPts val="2800"/>
              <a:buNone/>
              <a:defRPr sz="2800"/>
            </a:lvl6pPr>
            <a:lvl7pPr lvl="6" rtl="0" algn="ctr">
              <a:lnSpc>
                <a:spcPct val="100000"/>
              </a:lnSpc>
              <a:spcBef>
                <a:spcPts val="400"/>
              </a:spcBef>
              <a:spcAft>
                <a:spcPts val="0"/>
              </a:spcAft>
              <a:buSzPts val="2800"/>
              <a:buNone/>
              <a:defRPr sz="2800"/>
            </a:lvl7pPr>
            <a:lvl8pPr lvl="7" rtl="0" algn="ctr">
              <a:lnSpc>
                <a:spcPct val="100000"/>
              </a:lnSpc>
              <a:spcBef>
                <a:spcPts val="400"/>
              </a:spcBef>
              <a:spcAft>
                <a:spcPts val="0"/>
              </a:spcAft>
              <a:buSzPts val="2800"/>
              <a:buNone/>
              <a:defRPr sz="2800"/>
            </a:lvl8pPr>
            <a:lvl9pPr lvl="8" rtl="0" algn="ctr">
              <a:lnSpc>
                <a:spcPct val="100000"/>
              </a:lnSpc>
              <a:spcBef>
                <a:spcPts val="400"/>
              </a:spcBef>
              <a:spcAft>
                <a:spcPts val="0"/>
              </a:spcAft>
              <a:buSzPts val="2800"/>
              <a:buNone/>
              <a:defRPr sz="2800"/>
            </a:lvl9pPr>
          </a:lstStyle>
          <a:p/>
        </p:txBody>
      </p:sp>
      <p:sp>
        <p:nvSpPr>
          <p:cNvPr id="39" name="Google Shape;3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elcome" showMasterSp="0">
  <p:cSld name="TITLE_AND_BODY_1">
    <p:bg>
      <p:bgPr>
        <a:solidFill>
          <a:srgbClr val="75C36E"/>
        </a:solidFill>
      </p:bgPr>
    </p:bg>
    <p:spTree>
      <p:nvGrpSpPr>
        <p:cNvPr id="10" name="Shape 10"/>
        <p:cNvGrpSpPr/>
        <p:nvPr/>
      </p:nvGrpSpPr>
      <p:grpSpPr>
        <a:xfrm>
          <a:off x="0" y="0"/>
          <a:ext cx="0" cy="0"/>
          <a:chOff x="0" y="0"/>
          <a:chExt cx="0" cy="0"/>
        </a:xfrm>
      </p:grpSpPr>
      <p:sp>
        <p:nvSpPr>
          <p:cNvPr id="11" name="Google Shape;11;p3"/>
          <p:cNvSpPr txBox="1"/>
          <p:nvPr/>
        </p:nvSpPr>
        <p:spPr>
          <a:xfrm>
            <a:off x="502925" y="1028700"/>
            <a:ext cx="4023300" cy="320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Karla"/>
                <a:ea typeface="Karla"/>
                <a:cs typeface="Karla"/>
                <a:sym typeface="Karla"/>
              </a:rPr>
              <a:t>Welcome!</a:t>
            </a:r>
            <a:endParaRPr b="1" sz="4800">
              <a:solidFill>
                <a:srgbClr val="FFFFFF"/>
              </a:solidFill>
              <a:latin typeface="Karla"/>
              <a:ea typeface="Karla"/>
              <a:cs typeface="Karla"/>
              <a:sym typeface="Karla"/>
            </a:endParaRPr>
          </a:p>
          <a:p>
            <a:pPr indent="0" lvl="0" marL="0" rtl="0" algn="ctr">
              <a:spcBef>
                <a:spcPts val="0"/>
              </a:spcBef>
              <a:spcAft>
                <a:spcPts val="0"/>
              </a:spcAft>
              <a:buNone/>
            </a:pPr>
            <a:r>
              <a:rPr lang="en" sz="3600">
                <a:solidFill>
                  <a:srgbClr val="FFFFFF"/>
                </a:solidFill>
                <a:latin typeface="Karla"/>
                <a:ea typeface="Karla"/>
                <a:cs typeface="Karla"/>
                <a:sym typeface="Karla"/>
              </a:rPr>
              <a:t>Find your table</a:t>
            </a:r>
            <a:endParaRPr sz="3600">
              <a:solidFill>
                <a:srgbClr val="FFFFFF"/>
              </a:solidFill>
              <a:latin typeface="Karla"/>
              <a:ea typeface="Karla"/>
              <a:cs typeface="Karla"/>
              <a:sym typeface="Karl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ro">
  <p:cSld name="CUSTOM_2">
    <p:spTree>
      <p:nvGrpSpPr>
        <p:cNvPr id="12" name="Shape 12"/>
        <p:cNvGrpSpPr/>
        <p:nvPr/>
      </p:nvGrpSpPr>
      <p:grpSpPr>
        <a:xfrm>
          <a:off x="0" y="0"/>
          <a:ext cx="0" cy="0"/>
          <a:chOff x="0" y="0"/>
          <a:chExt cx="0" cy="0"/>
        </a:xfrm>
      </p:grpSpPr>
      <p:sp>
        <p:nvSpPr>
          <p:cNvPr id="13" name="Google Shape;13;p4"/>
          <p:cNvSpPr txBox="1"/>
          <p:nvPr>
            <p:ph type="title"/>
          </p:nvPr>
        </p:nvSpPr>
        <p:spPr>
          <a:xfrm>
            <a:off x="502925" y="1035450"/>
            <a:ext cx="8138100" cy="3193800"/>
          </a:xfrm>
          <a:prstGeom prst="rect">
            <a:avLst/>
          </a:prstGeom>
        </p:spPr>
        <p:txBody>
          <a:bodyPr anchorCtr="0" anchor="ctr" bIns="91425" lIns="91425" spcFirstLastPara="1" rIns="91425" wrap="square" tIns="91425"/>
          <a:lstStyle>
            <a:lvl1pPr lvl="0" rtl="0" algn="ctr">
              <a:lnSpc>
                <a:spcPct val="115000"/>
              </a:lnSpc>
              <a:spcBef>
                <a:spcPts val="0"/>
              </a:spcBef>
              <a:spcAft>
                <a:spcPts val="0"/>
              </a:spcAft>
              <a:buNone/>
              <a:defRPr/>
            </a:lvl1pPr>
            <a:lvl2pPr lvl="1" rtl="0" algn="ctr">
              <a:lnSpc>
                <a:spcPct val="115000"/>
              </a:lnSpc>
              <a:spcBef>
                <a:spcPts val="0"/>
              </a:spcBef>
              <a:spcAft>
                <a:spcPts val="0"/>
              </a:spcAft>
              <a:buNone/>
              <a:defRPr/>
            </a:lvl2pPr>
            <a:lvl3pPr lvl="2" rtl="0" algn="ctr">
              <a:lnSpc>
                <a:spcPct val="115000"/>
              </a:lnSpc>
              <a:spcBef>
                <a:spcPts val="0"/>
              </a:spcBef>
              <a:spcAft>
                <a:spcPts val="0"/>
              </a:spcAft>
              <a:buNone/>
              <a:defRPr/>
            </a:lvl3pPr>
            <a:lvl4pPr lvl="3" rtl="0" algn="ctr">
              <a:lnSpc>
                <a:spcPct val="115000"/>
              </a:lnSpc>
              <a:spcBef>
                <a:spcPts val="0"/>
              </a:spcBef>
              <a:spcAft>
                <a:spcPts val="0"/>
              </a:spcAft>
              <a:buNone/>
              <a:defRPr/>
            </a:lvl4pPr>
            <a:lvl5pPr lvl="4" rtl="0" algn="ctr">
              <a:lnSpc>
                <a:spcPct val="115000"/>
              </a:lnSpc>
              <a:spcBef>
                <a:spcPts val="0"/>
              </a:spcBef>
              <a:spcAft>
                <a:spcPts val="0"/>
              </a:spcAft>
              <a:buNone/>
              <a:defRPr/>
            </a:lvl5pPr>
            <a:lvl6pPr lvl="5" rtl="0" algn="ctr">
              <a:lnSpc>
                <a:spcPct val="115000"/>
              </a:lnSpc>
              <a:spcBef>
                <a:spcPts val="0"/>
              </a:spcBef>
              <a:spcAft>
                <a:spcPts val="0"/>
              </a:spcAft>
              <a:buNone/>
              <a:defRPr/>
            </a:lvl6pPr>
            <a:lvl7pPr lvl="6" rtl="0" algn="ctr">
              <a:lnSpc>
                <a:spcPct val="115000"/>
              </a:lnSpc>
              <a:spcBef>
                <a:spcPts val="0"/>
              </a:spcBef>
              <a:spcAft>
                <a:spcPts val="0"/>
              </a:spcAft>
              <a:buNone/>
              <a:defRPr/>
            </a:lvl7pPr>
            <a:lvl8pPr lvl="7" rtl="0" algn="ctr">
              <a:lnSpc>
                <a:spcPct val="115000"/>
              </a:lnSpc>
              <a:spcBef>
                <a:spcPts val="0"/>
              </a:spcBef>
              <a:spcAft>
                <a:spcPts val="0"/>
              </a:spcAft>
              <a:buNone/>
              <a:defRPr/>
            </a:lvl8pPr>
            <a:lvl9pPr lvl="8" rtl="0" algn="ctr">
              <a:lnSpc>
                <a:spcPct val="115000"/>
              </a:lnSpc>
              <a:spcBef>
                <a:spcPts val="0"/>
              </a:spcBef>
              <a:spcAft>
                <a:spcPts val="0"/>
              </a:spcAft>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with Label">
  <p:cSld name="CUSTOM_1">
    <p:spTree>
      <p:nvGrpSpPr>
        <p:cNvPr id="14" name="Shape 14"/>
        <p:cNvGrpSpPr/>
        <p:nvPr/>
      </p:nvGrpSpPr>
      <p:grpSpPr>
        <a:xfrm>
          <a:off x="0" y="0"/>
          <a:ext cx="0" cy="0"/>
          <a:chOff x="0" y="0"/>
          <a:chExt cx="0" cy="0"/>
        </a:xfrm>
      </p:grpSpPr>
      <p:sp>
        <p:nvSpPr>
          <p:cNvPr id="15" name="Google Shape;15;p5"/>
          <p:cNvSpPr txBox="1"/>
          <p:nvPr>
            <p:ph idx="1" type="body"/>
          </p:nvPr>
        </p:nvSpPr>
        <p:spPr>
          <a:xfrm>
            <a:off x="502925" y="4462125"/>
            <a:ext cx="5394900" cy="228900"/>
          </a:xfrm>
          <a:prstGeom prst="rect">
            <a:avLst/>
          </a:prstGeom>
        </p:spPr>
        <p:txBody>
          <a:bodyPr anchorCtr="0" anchor="ctr" bIns="0" lIns="0" spcFirstLastPara="1" rIns="0" wrap="square" tIns="0"/>
          <a:lstStyle>
            <a:lvl1pPr indent="-304800" lvl="0" marL="457200" rtl="0">
              <a:spcBef>
                <a:spcPts val="40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0"/>
              </a:spcAft>
              <a:buSzPts val="1200"/>
              <a:buChar char="•"/>
              <a:defRPr sz="1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p:cSld name="Content">
    <p:spTree>
      <p:nvGrpSpPr>
        <p:cNvPr id="16" name="Shape 16"/>
        <p:cNvGrpSpPr/>
        <p:nvPr/>
      </p:nvGrpSpPr>
      <p:grpSpPr>
        <a:xfrm>
          <a:off x="0" y="0"/>
          <a:ext cx="0" cy="0"/>
          <a:chOff x="0" y="0"/>
          <a:chExt cx="0" cy="0"/>
        </a:xfrm>
      </p:grpSpPr>
      <p:sp>
        <p:nvSpPr>
          <p:cNvPr id="17" name="Google Shape;17;p6"/>
          <p:cNvSpPr txBox="1"/>
          <p:nvPr>
            <p:ph type="title"/>
          </p:nvPr>
        </p:nvSpPr>
        <p:spPr>
          <a:xfrm>
            <a:off x="502925" y="457200"/>
            <a:ext cx="8138100" cy="457200"/>
          </a:xfrm>
          <a:prstGeom prst="rect">
            <a:avLst/>
          </a:prstGeom>
          <a:noFill/>
          <a:ln>
            <a:noFill/>
          </a:ln>
        </p:spPr>
        <p:txBody>
          <a:bodyPr anchorCtr="0" anchor="t" bIns="91425" lIns="91425" spcFirstLastPara="1" rIns="91425" wrap="square" tIns="91425"/>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
        <p:nvSpPr>
          <p:cNvPr id="18" name="Google Shape;18;p6"/>
          <p:cNvSpPr txBox="1"/>
          <p:nvPr>
            <p:ph idx="1" type="body"/>
          </p:nvPr>
        </p:nvSpPr>
        <p:spPr>
          <a:xfrm>
            <a:off x="502925" y="1028700"/>
            <a:ext cx="8138100" cy="3200400"/>
          </a:xfrm>
          <a:prstGeom prst="rect">
            <a:avLst/>
          </a:prstGeom>
          <a:noFill/>
          <a:ln>
            <a:noFill/>
          </a:ln>
        </p:spPr>
        <p:txBody>
          <a:bodyPr anchorCtr="0" anchor="ctr" bIns="91425" lIns="91425" spcFirstLastPara="1" rIns="91425" wrap="square" tIns="91425"/>
          <a:lstStyle>
            <a:lvl1pPr indent="-330200" lvl="0" marL="457200" marR="0" rtl="0" algn="l">
              <a:lnSpc>
                <a:spcPct val="115000"/>
              </a:lnSpc>
              <a:spcBef>
                <a:spcPts val="400"/>
              </a:spcBef>
              <a:spcAft>
                <a:spcPts val="0"/>
              </a:spcAft>
              <a:buClr>
                <a:srgbClr val="535353"/>
              </a:buClr>
              <a:buSzPts val="1600"/>
              <a:buChar char="•"/>
              <a:defRPr i="0" sz="1600" u="none" cap="none" strike="noStrike">
                <a:solidFill>
                  <a:srgbClr val="535353"/>
                </a:solidFill>
              </a:defRPr>
            </a:lvl1pPr>
            <a:lvl2pPr indent="-330200" lvl="1" marL="914400" marR="0" rtl="0" algn="l">
              <a:lnSpc>
                <a:spcPct val="115000"/>
              </a:lnSpc>
              <a:spcBef>
                <a:spcPts val="400"/>
              </a:spcBef>
              <a:spcAft>
                <a:spcPts val="0"/>
              </a:spcAft>
              <a:buClr>
                <a:srgbClr val="535353"/>
              </a:buClr>
              <a:buSzPts val="1600"/>
              <a:buChar char="–"/>
              <a:defRPr i="0" sz="1600" u="none" cap="none" strike="noStrike">
                <a:solidFill>
                  <a:srgbClr val="535353"/>
                </a:solidFill>
              </a:defRPr>
            </a:lvl2pPr>
            <a:lvl3pPr indent="-330200" lvl="2" marL="1371600" marR="0" rtl="0" algn="l">
              <a:lnSpc>
                <a:spcPct val="115000"/>
              </a:lnSpc>
              <a:spcBef>
                <a:spcPts val="400"/>
              </a:spcBef>
              <a:spcAft>
                <a:spcPts val="0"/>
              </a:spcAft>
              <a:buClr>
                <a:srgbClr val="535353"/>
              </a:buClr>
              <a:buSzPts val="1600"/>
              <a:buChar char="•"/>
              <a:defRPr i="0" sz="1600" u="none" cap="none" strike="noStrike">
                <a:solidFill>
                  <a:srgbClr val="535353"/>
                </a:solidFill>
              </a:defRPr>
            </a:lvl3pPr>
            <a:lvl4pPr indent="-330200" lvl="3" marL="1828800" marR="0" rtl="0" algn="l">
              <a:lnSpc>
                <a:spcPct val="115000"/>
              </a:lnSpc>
              <a:spcBef>
                <a:spcPts val="400"/>
              </a:spcBef>
              <a:spcAft>
                <a:spcPts val="0"/>
              </a:spcAft>
              <a:buClr>
                <a:srgbClr val="535353"/>
              </a:buClr>
              <a:buSzPts val="1600"/>
              <a:buChar char="–"/>
              <a:defRPr i="0" sz="1600" u="none" cap="none" strike="noStrike">
                <a:solidFill>
                  <a:srgbClr val="535353"/>
                </a:solidFill>
              </a:defRPr>
            </a:lvl4pPr>
            <a:lvl5pPr indent="-330200" lvl="4" marL="2286000" marR="0" rtl="0" algn="l">
              <a:lnSpc>
                <a:spcPct val="115000"/>
              </a:lnSpc>
              <a:spcBef>
                <a:spcPts val="400"/>
              </a:spcBef>
              <a:spcAft>
                <a:spcPts val="0"/>
              </a:spcAft>
              <a:buClr>
                <a:srgbClr val="535353"/>
              </a:buClr>
              <a:buSzPts val="1600"/>
              <a:buChar char="»"/>
              <a:defRPr i="0" sz="1600" u="none" cap="none" strike="noStrike">
                <a:solidFill>
                  <a:srgbClr val="535353"/>
                </a:solidFill>
              </a:defRPr>
            </a:lvl5pPr>
            <a:lvl6pPr indent="-330200" lvl="5" marL="2743200" marR="0" rtl="0" algn="l">
              <a:lnSpc>
                <a:spcPct val="115000"/>
              </a:lnSpc>
              <a:spcBef>
                <a:spcPts val="400"/>
              </a:spcBef>
              <a:spcAft>
                <a:spcPts val="0"/>
              </a:spcAft>
              <a:buClr>
                <a:srgbClr val="535353"/>
              </a:buClr>
              <a:buSzPts val="1600"/>
              <a:buChar char="•"/>
              <a:defRPr i="0" sz="1600" u="none" cap="none" strike="noStrike">
                <a:solidFill>
                  <a:srgbClr val="535353"/>
                </a:solidFill>
              </a:defRPr>
            </a:lvl6pPr>
            <a:lvl7pPr indent="-330200" lvl="6" marL="3200400" marR="0" rtl="0" algn="l">
              <a:lnSpc>
                <a:spcPct val="115000"/>
              </a:lnSpc>
              <a:spcBef>
                <a:spcPts val="400"/>
              </a:spcBef>
              <a:spcAft>
                <a:spcPts val="0"/>
              </a:spcAft>
              <a:buClr>
                <a:srgbClr val="535353"/>
              </a:buClr>
              <a:buSzPts val="1600"/>
              <a:buChar char="•"/>
              <a:defRPr i="0" sz="1600" u="none" cap="none" strike="noStrike">
                <a:solidFill>
                  <a:srgbClr val="535353"/>
                </a:solidFill>
              </a:defRPr>
            </a:lvl7pPr>
            <a:lvl8pPr indent="-330200" lvl="7" marL="3657600" marR="0" rtl="0" algn="l">
              <a:lnSpc>
                <a:spcPct val="115000"/>
              </a:lnSpc>
              <a:spcBef>
                <a:spcPts val="400"/>
              </a:spcBef>
              <a:spcAft>
                <a:spcPts val="0"/>
              </a:spcAft>
              <a:buClr>
                <a:srgbClr val="535353"/>
              </a:buClr>
              <a:buSzPts val="1600"/>
              <a:buChar char="•"/>
              <a:defRPr i="0" sz="1600" u="none" cap="none" strike="noStrike">
                <a:solidFill>
                  <a:srgbClr val="535353"/>
                </a:solidFill>
              </a:defRPr>
            </a:lvl8pPr>
            <a:lvl9pPr indent="-330200" lvl="8" marL="4114800" marR="0" rtl="0" algn="l">
              <a:lnSpc>
                <a:spcPct val="115000"/>
              </a:lnSpc>
              <a:spcBef>
                <a:spcPts val="400"/>
              </a:spcBef>
              <a:spcAft>
                <a:spcPts val="0"/>
              </a:spcAft>
              <a:buClr>
                <a:srgbClr val="535353"/>
              </a:buClr>
              <a:buSzPts val="1600"/>
              <a:buChar char="•"/>
              <a:defRPr i="0" sz="1600" u="none" cap="none" strike="noStrike">
                <a:solidFill>
                  <a:srgbClr val="535353"/>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ing Only">
  <p:cSld name="Content_1">
    <p:spTree>
      <p:nvGrpSpPr>
        <p:cNvPr id="19" name="Shape 19"/>
        <p:cNvGrpSpPr/>
        <p:nvPr/>
      </p:nvGrpSpPr>
      <p:grpSpPr>
        <a:xfrm>
          <a:off x="0" y="0"/>
          <a:ext cx="0" cy="0"/>
          <a:chOff x="0" y="0"/>
          <a:chExt cx="0" cy="0"/>
        </a:xfrm>
      </p:grpSpPr>
      <p:sp>
        <p:nvSpPr>
          <p:cNvPr id="20" name="Google Shape;20;p7"/>
          <p:cNvSpPr txBox="1"/>
          <p:nvPr>
            <p:ph type="title"/>
          </p:nvPr>
        </p:nvSpPr>
        <p:spPr>
          <a:xfrm>
            <a:off x="502925" y="457200"/>
            <a:ext cx="8138100" cy="457200"/>
          </a:xfrm>
          <a:prstGeom prst="rect">
            <a:avLst/>
          </a:prstGeom>
          <a:noFill/>
          <a:ln>
            <a:noFill/>
          </a:ln>
        </p:spPr>
        <p:txBody>
          <a:bodyPr anchorCtr="0" anchor="t" bIns="91425" lIns="91425" spcFirstLastPara="1" rIns="91425" wrap="square" tIns="91425"/>
          <a:lstStyle>
            <a:lvl1pPr indent="0" lvl="0" marL="0" marR="0" rtl="0" algn="l">
              <a:lnSpc>
                <a:spcPct val="100000"/>
              </a:lnSpc>
              <a:spcBef>
                <a:spcPts val="0"/>
              </a:spcBef>
              <a:spcAft>
                <a:spcPts val="0"/>
              </a:spcAft>
              <a:buClr>
                <a:srgbClr val="535353"/>
              </a:buClr>
              <a:buSzPts val="2400"/>
              <a:buNone/>
              <a:defRPr i="0" u="none" cap="none" strike="noStrike">
                <a:solidFill>
                  <a:srgbClr val="535353"/>
                </a:solidFill>
              </a:defRPr>
            </a:lvl1pPr>
            <a:lvl2pPr indent="0" lvl="1"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2pPr>
            <a:lvl3pPr indent="0" lvl="2"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3pPr>
            <a:lvl4pPr indent="0" lvl="3"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4pPr>
            <a:lvl5pPr indent="0" lvl="4"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5pPr>
            <a:lvl6pPr indent="0" lvl="5"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6pPr>
            <a:lvl7pPr indent="0" lvl="6"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7pPr>
            <a:lvl8pPr indent="0" lvl="7"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8pPr>
            <a:lvl9pPr indent="0" lvl="8" marL="0" marR="0" rtl="0" algn="l">
              <a:lnSpc>
                <a:spcPct val="100000"/>
              </a:lnSpc>
              <a:spcBef>
                <a:spcPts val="0"/>
              </a:spcBef>
              <a:spcAft>
                <a:spcPts val="0"/>
              </a:spcAft>
              <a:buClr>
                <a:srgbClr val="535353"/>
              </a:buClr>
              <a:buSzPts val="1400"/>
              <a:buFont typeface="Karla"/>
              <a:buNone/>
              <a:defRPr i="0" sz="2800" u="none" cap="none" strike="noStrike">
                <a:solidFill>
                  <a:srgbClr val="535353"/>
                </a:solidFill>
                <a:latin typeface="Karla"/>
                <a:ea typeface="Karla"/>
                <a:cs typeface="Karla"/>
                <a:sym typeface="Karla"/>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Design)" showMasterSp="0">
  <p:cSld name="Opening">
    <p:spTree>
      <p:nvGrpSpPr>
        <p:cNvPr id="21" name="Shape 21"/>
        <p:cNvGrpSpPr/>
        <p:nvPr/>
      </p:nvGrpSpPr>
      <p:grpSpPr>
        <a:xfrm>
          <a:off x="0" y="0"/>
          <a:ext cx="0" cy="0"/>
          <a:chOff x="0" y="0"/>
          <a:chExt cx="0" cy="0"/>
        </a:xfrm>
      </p:grpSpPr>
      <p:cxnSp>
        <p:nvCxnSpPr>
          <p:cNvPr id="22" name="Google Shape;22;p8"/>
          <p:cNvCxnSpPr/>
          <p:nvPr/>
        </p:nvCxnSpPr>
        <p:spPr>
          <a:xfrm>
            <a:off x="914389" y="2286006"/>
            <a:ext cx="2625900" cy="0"/>
          </a:xfrm>
          <a:prstGeom prst="straightConnector1">
            <a:avLst/>
          </a:prstGeom>
          <a:noFill/>
          <a:ln cap="flat" cmpd="sng" w="25400">
            <a:solidFill>
              <a:srgbClr val="75C36E"/>
            </a:solidFill>
            <a:prstDash val="solid"/>
            <a:bevel/>
            <a:headEnd len="sm" w="sm" type="none"/>
            <a:tailEnd len="sm" w="sm" type="none"/>
          </a:ln>
        </p:spPr>
      </p:cxnSp>
      <p:sp>
        <p:nvSpPr>
          <p:cNvPr id="23" name="Google Shape;23;p8"/>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15000"/>
              </a:lnSpc>
              <a:spcBef>
                <a:spcPts val="0"/>
              </a:spcBef>
              <a:spcAft>
                <a:spcPts val="0"/>
              </a:spcAft>
              <a:buClr>
                <a:srgbClr val="75C36E"/>
              </a:buClr>
              <a:buSzPts val="3000"/>
              <a:buNone/>
              <a:defRPr i="0" sz="3000" u="none" cap="none" strike="noStrike">
                <a:solidFill>
                  <a:srgbClr val="75C36E"/>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24" name="Google Shape;24;p8"/>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Programming)" showMasterSp="0">
  <p:cSld name="Opening_1">
    <p:spTree>
      <p:nvGrpSpPr>
        <p:cNvPr id="25" name="Shape 25"/>
        <p:cNvGrpSpPr/>
        <p:nvPr/>
      </p:nvGrpSpPr>
      <p:grpSpPr>
        <a:xfrm>
          <a:off x="0" y="0"/>
          <a:ext cx="0" cy="0"/>
          <a:chOff x="0" y="0"/>
          <a:chExt cx="0" cy="0"/>
        </a:xfrm>
      </p:grpSpPr>
      <p:cxnSp>
        <p:nvCxnSpPr>
          <p:cNvPr id="26" name="Google Shape;26;p9"/>
          <p:cNvCxnSpPr/>
          <p:nvPr/>
        </p:nvCxnSpPr>
        <p:spPr>
          <a:xfrm>
            <a:off x="914389" y="2286006"/>
            <a:ext cx="2625900" cy="0"/>
          </a:xfrm>
          <a:prstGeom prst="straightConnector1">
            <a:avLst/>
          </a:prstGeom>
          <a:noFill/>
          <a:ln cap="flat" cmpd="sng" w="25400">
            <a:solidFill>
              <a:srgbClr val="6191C2"/>
            </a:solidFill>
            <a:prstDash val="solid"/>
            <a:bevel/>
            <a:headEnd len="sm" w="sm" type="none"/>
            <a:tailEnd len="sm" w="sm" type="none"/>
          </a:ln>
        </p:spPr>
      </p:cxnSp>
      <p:sp>
        <p:nvSpPr>
          <p:cNvPr id="27" name="Google Shape;27;p9"/>
          <p:cNvSpPr txBox="1"/>
          <p:nvPr>
            <p:ph type="title"/>
          </p:nvPr>
        </p:nvSpPr>
        <p:spPr>
          <a:xfrm>
            <a:off x="914400" y="2400300"/>
            <a:ext cx="5669400" cy="1828800"/>
          </a:xfrm>
          <a:prstGeom prst="rect">
            <a:avLst/>
          </a:prstGeom>
          <a:noFill/>
          <a:ln>
            <a:noFill/>
          </a:ln>
        </p:spPr>
        <p:txBody>
          <a:bodyPr anchorCtr="0" anchor="t" bIns="0" lIns="0" spcFirstLastPara="1" rIns="0" wrap="square" tIns="0"/>
          <a:lstStyle>
            <a:lvl1pPr indent="0" lvl="0" marL="0" marR="0" rtl="0" algn="l">
              <a:lnSpc>
                <a:spcPct val="100000"/>
              </a:lnSpc>
              <a:spcBef>
                <a:spcPts val="0"/>
              </a:spcBef>
              <a:spcAft>
                <a:spcPts val="0"/>
              </a:spcAft>
              <a:buClr>
                <a:srgbClr val="6191C2"/>
              </a:buClr>
              <a:buSzPts val="3000"/>
              <a:buNone/>
              <a:defRPr i="0" sz="3000" u="none" cap="none" strike="noStrike">
                <a:solidFill>
                  <a:srgbClr val="6191C2"/>
                </a:solidFill>
              </a:defRPr>
            </a:lvl1pPr>
            <a:lvl2pPr indent="0" lvl="1"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2pPr>
            <a:lvl3pPr indent="0" lvl="2"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3pPr>
            <a:lvl4pPr indent="0" lvl="3"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4pPr>
            <a:lvl5pPr indent="0" lvl="4"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5pPr>
            <a:lvl6pPr indent="0" lvl="5"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6pPr>
            <a:lvl7pPr indent="0" lvl="6"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7pPr>
            <a:lvl8pPr indent="0" lvl="7"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8pPr>
            <a:lvl9pPr indent="0" lvl="8" marL="0" marR="0" rtl="0" algn="l">
              <a:lnSpc>
                <a:spcPct val="100000"/>
              </a:lnSpc>
              <a:spcBef>
                <a:spcPts val="0"/>
              </a:spcBef>
              <a:spcAft>
                <a:spcPts val="0"/>
              </a:spcAft>
              <a:buClr>
                <a:srgbClr val="535353"/>
              </a:buClr>
              <a:buSzPts val="1400"/>
              <a:buFont typeface="Helvetica Neue"/>
              <a:buNone/>
              <a:defRPr b="1" i="0" sz="2800" u="none" cap="none" strike="noStrike">
                <a:solidFill>
                  <a:srgbClr val="535353"/>
                </a:solidFill>
                <a:latin typeface="Helvetica Neue"/>
                <a:ea typeface="Helvetica Neue"/>
                <a:cs typeface="Helvetica Neue"/>
                <a:sym typeface="Helvetica Neue"/>
              </a:defRPr>
            </a:lvl9pPr>
          </a:lstStyle>
          <a:p/>
        </p:txBody>
      </p:sp>
      <p:sp>
        <p:nvSpPr>
          <p:cNvPr id="28" name="Google Shape;28;p9"/>
          <p:cNvSpPr txBox="1"/>
          <p:nvPr>
            <p:ph idx="1" type="body"/>
          </p:nvPr>
        </p:nvSpPr>
        <p:spPr>
          <a:xfrm>
            <a:off x="914400" y="1828800"/>
            <a:ext cx="3612000" cy="342900"/>
          </a:xfrm>
          <a:prstGeom prst="rect">
            <a:avLst/>
          </a:prstGeom>
        </p:spPr>
        <p:txBody>
          <a:bodyPr anchorCtr="0" anchor="b" bIns="0" lIns="0" spcFirstLastPara="1" rIns="0" wrap="square" tIns="0"/>
          <a:lstStyle>
            <a:lvl1pPr indent="-330200" lvl="0" marL="457200" rtl="0">
              <a:spcBef>
                <a:spcPts val="400"/>
              </a:spcBef>
              <a:spcAft>
                <a:spcPts val="0"/>
              </a:spcAft>
              <a:buSzPts val="1600"/>
              <a:buChar char="•"/>
              <a:defRPr b="1"/>
            </a:lvl1pPr>
            <a:lvl2pPr indent="-330200" lvl="1" marL="914400" rtl="0">
              <a:spcBef>
                <a:spcPts val="400"/>
              </a:spcBef>
              <a:spcAft>
                <a:spcPts val="0"/>
              </a:spcAft>
              <a:buSzPts val="1600"/>
              <a:buChar char="–"/>
              <a:defRPr b="1"/>
            </a:lvl2pPr>
            <a:lvl3pPr indent="-330200" lvl="2" marL="1371600" rtl="0">
              <a:spcBef>
                <a:spcPts val="400"/>
              </a:spcBef>
              <a:spcAft>
                <a:spcPts val="0"/>
              </a:spcAft>
              <a:buSzPts val="1600"/>
              <a:buChar char="•"/>
              <a:defRPr b="1"/>
            </a:lvl3pPr>
            <a:lvl4pPr indent="-330200" lvl="3" marL="1828800" rtl="0">
              <a:spcBef>
                <a:spcPts val="400"/>
              </a:spcBef>
              <a:spcAft>
                <a:spcPts val="0"/>
              </a:spcAft>
              <a:buSzPts val="1600"/>
              <a:buChar char="–"/>
              <a:defRPr b="1"/>
            </a:lvl4pPr>
            <a:lvl5pPr indent="-330200" lvl="4" marL="2286000" rtl="0">
              <a:spcBef>
                <a:spcPts val="400"/>
              </a:spcBef>
              <a:spcAft>
                <a:spcPts val="0"/>
              </a:spcAft>
              <a:buSzPts val="1600"/>
              <a:buChar char="»"/>
              <a:defRPr b="1"/>
            </a:lvl5pPr>
            <a:lvl6pPr indent="-330200" lvl="5" marL="2743200" rtl="0">
              <a:spcBef>
                <a:spcPts val="400"/>
              </a:spcBef>
              <a:spcAft>
                <a:spcPts val="0"/>
              </a:spcAft>
              <a:buSzPts val="1600"/>
              <a:buChar char="•"/>
              <a:defRPr b="1"/>
            </a:lvl6pPr>
            <a:lvl7pPr indent="-330200" lvl="6" marL="3200400" rtl="0">
              <a:spcBef>
                <a:spcPts val="400"/>
              </a:spcBef>
              <a:spcAft>
                <a:spcPts val="0"/>
              </a:spcAft>
              <a:buSzPts val="1600"/>
              <a:buChar char="•"/>
              <a:defRPr b="1"/>
            </a:lvl7pPr>
            <a:lvl8pPr indent="-330200" lvl="7" marL="3657600" rtl="0">
              <a:spcBef>
                <a:spcPts val="400"/>
              </a:spcBef>
              <a:spcAft>
                <a:spcPts val="0"/>
              </a:spcAft>
              <a:buSzPts val="1600"/>
              <a:buChar char="•"/>
              <a:defRPr b="1"/>
            </a:lvl8pPr>
            <a:lvl9pPr indent="-330200" lvl="8" marL="4114800" rtl="0">
              <a:spcBef>
                <a:spcPts val="400"/>
              </a:spcBef>
              <a:spcAft>
                <a:spcPts val="0"/>
              </a:spcAft>
              <a:buSzPts val="1600"/>
              <a:buChar char="•"/>
              <a:defRPr b="1"/>
            </a:lvl9pPr>
          </a:lstStyle>
          <a:p/>
        </p:txBody>
      </p:sp>
    </p:spTree>
  </p:cSld>
  <p:clrMapOvr>
    <a:masterClrMapping/>
  </p:clrMapOvr>
  <p:extLst>
    <p:ext uri="{DCECCB84-F9BA-43D5-87BE-67443E8EF086}">
      <p15:sldGuideLst>
        <p15:guide id="1" pos="576">
          <p15:clr>
            <a:srgbClr val="F9AD4C"/>
          </p15:clr>
        </p15:guide>
        <p15:guide id="2" orient="horz" pos="1692">
          <p15:clr>
            <a:srgbClr val="F9AD4C"/>
          </p15:clr>
        </p15:guide>
        <p15:guide id="3" orient="horz" pos="1368">
          <p15:clr>
            <a:srgbClr val="F9AD4C"/>
          </p15:clr>
        </p15:guide>
        <p15:guide id="4" orient="horz" pos="1152">
          <p15:clr>
            <a:srgbClr val="F9AD4C"/>
          </p15:clr>
        </p15:guide>
        <p15:guide id="5" orient="horz" pos="1512">
          <p15:clr>
            <a:srgbClr val="F9AD4C"/>
          </p15:clr>
        </p15:guide>
        <p15:guide id="6" pos="2235">
          <p15:clr>
            <a:srgbClr val="F9AD4C"/>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peaker">
  <p:cSld name="CUSTOM">
    <p:spTree>
      <p:nvGrpSpPr>
        <p:cNvPr id="29" name="Shape 29"/>
        <p:cNvGrpSpPr/>
        <p:nvPr/>
      </p:nvGrpSpPr>
      <p:grpSpPr>
        <a:xfrm>
          <a:off x="0" y="0"/>
          <a:ext cx="0" cy="0"/>
          <a:chOff x="0" y="0"/>
          <a:chExt cx="0" cy="0"/>
        </a:xfrm>
      </p:grpSpPr>
      <p:cxnSp>
        <p:nvCxnSpPr>
          <p:cNvPr id="30" name="Google Shape;30;p10"/>
          <p:cNvCxnSpPr/>
          <p:nvPr/>
        </p:nvCxnSpPr>
        <p:spPr>
          <a:xfrm>
            <a:off x="2560359" y="2855414"/>
            <a:ext cx="4025400" cy="0"/>
          </a:xfrm>
          <a:prstGeom prst="straightConnector1">
            <a:avLst/>
          </a:prstGeom>
          <a:noFill/>
          <a:ln cap="flat" cmpd="sng" w="25400">
            <a:solidFill>
              <a:srgbClr val="75C36E"/>
            </a:solidFill>
            <a:prstDash val="solid"/>
            <a:bevel/>
            <a:headEnd len="sm" w="sm" type="none"/>
            <a:tailEnd len="sm" w="sm" type="none"/>
          </a:ln>
        </p:spPr>
      </p:cxnSp>
      <p:sp>
        <p:nvSpPr>
          <p:cNvPr id="31" name="Google Shape;31;p10"/>
          <p:cNvSpPr txBox="1"/>
          <p:nvPr>
            <p:ph type="title"/>
          </p:nvPr>
        </p:nvSpPr>
        <p:spPr>
          <a:xfrm>
            <a:off x="2560350" y="2057400"/>
            <a:ext cx="4023300" cy="338400"/>
          </a:xfrm>
          <a:prstGeom prst="rect">
            <a:avLst/>
          </a:prstGeom>
        </p:spPr>
        <p:txBody>
          <a:bodyPr anchorCtr="0" anchor="ctr" bIns="0" lIns="0" spcFirstLastPara="1" rIns="0" wrap="square" tIns="0"/>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32" name="Google Shape;32;p10"/>
          <p:cNvSpPr txBox="1"/>
          <p:nvPr>
            <p:ph idx="1" type="subTitle"/>
          </p:nvPr>
        </p:nvSpPr>
        <p:spPr>
          <a:xfrm>
            <a:off x="2558350" y="2395725"/>
            <a:ext cx="4025400" cy="352200"/>
          </a:xfrm>
          <a:prstGeom prst="rect">
            <a:avLst/>
          </a:prstGeom>
        </p:spPr>
        <p:txBody>
          <a:bodyPr anchorCtr="0" anchor="ctr" bIns="0" lIns="0" spcFirstLastPara="1" rIns="0" wrap="square" tIns="0"/>
          <a:lstStyle>
            <a:lvl1pPr lvl="0" rtl="0" algn="ctr">
              <a:spcBef>
                <a:spcPts val="400"/>
              </a:spcBef>
              <a:spcAft>
                <a:spcPts val="0"/>
              </a:spcAft>
              <a:buNone/>
              <a:defRPr sz="1800"/>
            </a:lvl1pPr>
            <a:lvl2pPr lvl="1" rtl="0">
              <a:spcBef>
                <a:spcPts val="400"/>
              </a:spcBef>
              <a:spcAft>
                <a:spcPts val="0"/>
              </a:spcAft>
              <a:buNone/>
              <a:defRPr/>
            </a:lvl2pPr>
            <a:lvl3pPr lvl="2" rtl="0">
              <a:spcBef>
                <a:spcPts val="400"/>
              </a:spcBef>
              <a:spcAft>
                <a:spcPts val="0"/>
              </a:spcAft>
              <a:buNone/>
              <a:defRPr/>
            </a:lvl3pPr>
            <a:lvl4pPr lvl="3" rtl="0">
              <a:spcBef>
                <a:spcPts val="400"/>
              </a:spcBef>
              <a:spcAft>
                <a:spcPts val="0"/>
              </a:spcAft>
              <a:buNone/>
              <a:defRPr/>
            </a:lvl4pPr>
            <a:lvl5pPr lvl="4" rtl="0">
              <a:spcBef>
                <a:spcPts val="400"/>
              </a:spcBef>
              <a:spcAft>
                <a:spcPts val="0"/>
              </a:spcAft>
              <a:buNone/>
              <a:defRPr/>
            </a:lvl5pPr>
            <a:lvl6pPr lvl="5" rtl="0">
              <a:spcBef>
                <a:spcPts val="400"/>
              </a:spcBef>
              <a:spcAft>
                <a:spcPts val="0"/>
              </a:spcAft>
              <a:buNone/>
              <a:defRPr/>
            </a:lvl6pPr>
            <a:lvl7pPr lvl="6" rtl="0">
              <a:spcBef>
                <a:spcPts val="400"/>
              </a:spcBef>
              <a:spcAft>
                <a:spcPts val="0"/>
              </a:spcAft>
              <a:buNone/>
              <a:defRPr/>
            </a:lvl7pPr>
            <a:lvl8pPr lvl="7" rtl="0">
              <a:spcBef>
                <a:spcPts val="400"/>
              </a:spcBef>
              <a:spcAft>
                <a:spcPts val="0"/>
              </a:spcAft>
              <a:buNone/>
              <a:defRPr/>
            </a:lvl8pPr>
            <a:lvl9pPr lvl="8" rtl="0">
              <a:spcBef>
                <a:spcPts val="400"/>
              </a:spcBef>
              <a:spcAft>
                <a:spcPts val="0"/>
              </a:spcAft>
              <a:buNone/>
              <a:defRPr/>
            </a:lvl9pPr>
          </a:lstStyle>
          <a:p/>
        </p:txBody>
      </p:sp>
      <p:sp>
        <p:nvSpPr>
          <p:cNvPr id="33" name="Google Shape;33;p10"/>
          <p:cNvSpPr txBox="1"/>
          <p:nvPr>
            <p:ph idx="2" type="body"/>
          </p:nvPr>
        </p:nvSpPr>
        <p:spPr>
          <a:xfrm>
            <a:off x="2560350" y="2971800"/>
            <a:ext cx="4023300" cy="1257300"/>
          </a:xfrm>
          <a:prstGeom prst="rect">
            <a:avLst/>
          </a:prstGeom>
        </p:spPr>
        <p:txBody>
          <a:bodyPr anchorCtr="0" anchor="t" bIns="0" lIns="0" spcFirstLastPara="1" rIns="0" wrap="square" tIns="0"/>
          <a:lstStyle>
            <a:lvl1pPr indent="-330200" lvl="0" marL="457200" rtl="0" algn="ctr">
              <a:spcBef>
                <a:spcPts val="400"/>
              </a:spcBef>
              <a:spcAft>
                <a:spcPts val="0"/>
              </a:spcAft>
              <a:buSzPts val="1600"/>
              <a:buChar char="•"/>
              <a:defRPr/>
            </a:lvl1pPr>
            <a:lvl2pPr indent="-330200" lvl="1" marL="914400" rtl="0" algn="ctr">
              <a:spcBef>
                <a:spcPts val="400"/>
              </a:spcBef>
              <a:spcAft>
                <a:spcPts val="0"/>
              </a:spcAft>
              <a:buSzPts val="1600"/>
              <a:buChar char="–"/>
              <a:defRPr/>
            </a:lvl2pPr>
            <a:lvl3pPr indent="-330200" lvl="2" marL="1371600" rtl="0" algn="ctr">
              <a:spcBef>
                <a:spcPts val="400"/>
              </a:spcBef>
              <a:spcAft>
                <a:spcPts val="0"/>
              </a:spcAft>
              <a:buSzPts val="1600"/>
              <a:buChar char="•"/>
              <a:defRPr/>
            </a:lvl3pPr>
            <a:lvl4pPr indent="-330200" lvl="3" marL="1828800" rtl="0" algn="ctr">
              <a:spcBef>
                <a:spcPts val="400"/>
              </a:spcBef>
              <a:spcAft>
                <a:spcPts val="0"/>
              </a:spcAft>
              <a:buSzPts val="1600"/>
              <a:buChar char="–"/>
              <a:defRPr/>
            </a:lvl4pPr>
            <a:lvl5pPr indent="-330200" lvl="4" marL="2286000" rtl="0" algn="ctr">
              <a:spcBef>
                <a:spcPts val="400"/>
              </a:spcBef>
              <a:spcAft>
                <a:spcPts val="0"/>
              </a:spcAft>
              <a:buSzPts val="1600"/>
              <a:buChar char="»"/>
              <a:defRPr/>
            </a:lvl5pPr>
            <a:lvl6pPr indent="-330200" lvl="5" marL="2743200" rtl="0" algn="ctr">
              <a:spcBef>
                <a:spcPts val="400"/>
              </a:spcBef>
              <a:spcAft>
                <a:spcPts val="0"/>
              </a:spcAft>
              <a:buSzPts val="1600"/>
              <a:buChar char="•"/>
              <a:defRPr/>
            </a:lvl6pPr>
            <a:lvl7pPr indent="-330200" lvl="6" marL="3200400" rtl="0" algn="ctr">
              <a:spcBef>
                <a:spcPts val="400"/>
              </a:spcBef>
              <a:spcAft>
                <a:spcPts val="0"/>
              </a:spcAft>
              <a:buSzPts val="1600"/>
              <a:buChar char="•"/>
              <a:defRPr/>
            </a:lvl7pPr>
            <a:lvl8pPr indent="-330200" lvl="7" marL="3657600" rtl="0" algn="ctr">
              <a:spcBef>
                <a:spcPts val="400"/>
              </a:spcBef>
              <a:spcAft>
                <a:spcPts val="0"/>
              </a:spcAft>
              <a:buSzPts val="1600"/>
              <a:buChar char="•"/>
              <a:defRPr/>
            </a:lvl8pPr>
            <a:lvl9pPr indent="-330200" lvl="8" marL="4114800" rtl="0" algn="ctr">
              <a:spcBef>
                <a:spcPts val="400"/>
              </a:spcBef>
              <a:spcAft>
                <a:spcPts val="0"/>
              </a:spcAft>
              <a:buSzPts val="1600"/>
              <a:buChar char="•"/>
              <a:defRPr/>
            </a:lvl9pPr>
          </a:lstStyle>
          <a:p/>
        </p:txBody>
      </p:sp>
    </p:spTree>
  </p:cSld>
  <p:clrMapOvr>
    <a:masterClrMapping/>
  </p:clrMapOvr>
  <p:extLst>
    <p:ext uri="{DCECCB84-F9BA-43D5-87BE-67443E8EF086}">
      <p15:sldGuideLst>
        <p15:guide id="1" orient="horz" pos="1224">
          <p15:clr>
            <a:srgbClr val="F9AD4C"/>
          </p15:clr>
        </p15:guide>
        <p15:guide id="2" orient="horz" pos="1296">
          <p15:clr>
            <a:srgbClr val="F9AD4C"/>
          </p15:clr>
        </p15:guide>
        <p15:guide id="3" orient="horz" pos="1509">
          <p15:clr>
            <a:srgbClr val="F9AD4C"/>
          </p15:clr>
        </p15:guide>
        <p15:guide id="4" orient="horz" pos="1731">
          <p15:clr>
            <a:srgbClr val="F9AD4C"/>
          </p15:clr>
        </p15:guide>
        <p15:guide id="5" orient="horz" pos="1872">
          <p15:clr>
            <a:srgbClr val="F9AD4C"/>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02925" y="457200"/>
            <a:ext cx="8138100" cy="457200"/>
          </a:xfrm>
          <a:prstGeom prst="rect">
            <a:avLst/>
          </a:prstGeom>
          <a:noFill/>
          <a:ln>
            <a:noFill/>
          </a:ln>
        </p:spPr>
        <p:txBody>
          <a:bodyPr anchorCtr="0" anchor="t" bIns="91425" lIns="91425" spcFirstLastPara="1" rIns="91425" wrap="square" tIns="91425"/>
          <a:lstStyle>
            <a:lvl1pPr indent="0" lvl="0" marL="0" marR="0" rtl="0">
              <a:lnSpc>
                <a:spcPct val="100000"/>
              </a:lnSpc>
              <a:spcBef>
                <a:spcPts val="0"/>
              </a:spcBef>
              <a:spcAft>
                <a:spcPts val="0"/>
              </a:spcAft>
              <a:buClr>
                <a:srgbClr val="535353"/>
              </a:buClr>
              <a:buSzPts val="2400"/>
              <a:buFont typeface="Karla"/>
              <a:buNone/>
              <a:defRPr b="1" i="0" sz="2400" u="none" cap="none" strike="noStrike">
                <a:solidFill>
                  <a:srgbClr val="535353"/>
                </a:solidFill>
                <a:latin typeface="Karla"/>
                <a:ea typeface="Karla"/>
                <a:cs typeface="Karla"/>
                <a:sym typeface="Karla"/>
              </a:defRPr>
            </a:lvl1pPr>
            <a:lvl2pPr indent="0" lvl="1"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2pPr>
            <a:lvl3pPr indent="0" lvl="2"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3pPr>
            <a:lvl4pPr indent="0" lvl="3"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4pPr>
            <a:lvl5pPr indent="0" lvl="4"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5pPr>
            <a:lvl6pPr indent="0" lvl="5"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6pPr>
            <a:lvl7pPr indent="0" lvl="6"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7pPr>
            <a:lvl8pPr indent="0" lvl="7"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8pPr>
            <a:lvl9pPr indent="0" lvl="8" marL="0" marR="0" rtl="0">
              <a:lnSpc>
                <a:spcPct val="100000"/>
              </a:lnSpc>
              <a:spcBef>
                <a:spcPts val="0"/>
              </a:spcBef>
              <a:spcAft>
                <a:spcPts val="0"/>
              </a:spcAft>
              <a:buClr>
                <a:srgbClr val="535353"/>
              </a:buClr>
              <a:buSzPts val="1400"/>
              <a:buFont typeface="Karla"/>
              <a:buNone/>
              <a:defRPr b="1" i="0" sz="2800" u="none" cap="none" strike="noStrike">
                <a:solidFill>
                  <a:srgbClr val="535353"/>
                </a:solidFill>
                <a:latin typeface="Karla"/>
                <a:ea typeface="Karla"/>
                <a:cs typeface="Karla"/>
                <a:sym typeface="Karla"/>
              </a:defRPr>
            </a:lvl9pPr>
          </a:lstStyle>
          <a:p/>
        </p:txBody>
      </p:sp>
      <p:sp>
        <p:nvSpPr>
          <p:cNvPr id="7" name="Google Shape;7;p1"/>
          <p:cNvSpPr txBox="1"/>
          <p:nvPr>
            <p:ph idx="1" type="body"/>
          </p:nvPr>
        </p:nvSpPr>
        <p:spPr>
          <a:xfrm>
            <a:off x="502925" y="1028700"/>
            <a:ext cx="8138100" cy="3200400"/>
          </a:xfrm>
          <a:prstGeom prst="rect">
            <a:avLst/>
          </a:prstGeom>
          <a:noFill/>
          <a:ln>
            <a:noFill/>
          </a:ln>
        </p:spPr>
        <p:txBody>
          <a:bodyPr anchorCtr="0" anchor="t" bIns="91425" lIns="91425" spcFirstLastPara="1" rIns="91425" wrap="square" tIns="91425"/>
          <a:lstStyle>
            <a:lvl1pPr indent="-330200" lvl="0" marL="457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1pPr>
            <a:lvl2pPr indent="-330200" lvl="1" marL="914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2pPr>
            <a:lvl3pPr indent="-330200" lvl="2" marL="1371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3pPr>
            <a:lvl4pPr indent="-330200" lvl="3" marL="1828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4pPr>
            <a:lvl5pPr indent="-330200" lvl="4" marL="22860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5pPr>
            <a:lvl6pPr indent="-330200" lvl="5" marL="27432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6pPr>
            <a:lvl7pPr indent="-330200" lvl="6" marL="32004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7pPr>
            <a:lvl8pPr indent="-330200" lvl="7" marL="36576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8pPr>
            <a:lvl9pPr indent="-330200" lvl="8" marL="4114800" marR="0" rtl="0" algn="l">
              <a:lnSpc>
                <a:spcPct val="115000"/>
              </a:lnSpc>
              <a:spcBef>
                <a:spcPts val="400"/>
              </a:spcBef>
              <a:spcAft>
                <a:spcPts val="0"/>
              </a:spcAft>
              <a:buClr>
                <a:srgbClr val="535353"/>
              </a:buClr>
              <a:buSzPts val="1600"/>
              <a:buFont typeface="Karla"/>
              <a:buChar char="•"/>
              <a:defRPr i="0" sz="1600" u="none" cap="none" strike="noStrike">
                <a:solidFill>
                  <a:srgbClr val="535353"/>
                </a:solidFill>
                <a:latin typeface="Karla"/>
                <a:ea typeface="Karla"/>
                <a:cs typeface="Karla"/>
                <a:sym typeface="Karla"/>
              </a:defRPr>
            </a:lvl9pPr>
          </a:lstStyle>
          <a:p/>
        </p:txBody>
      </p:sp>
      <p:sp>
        <p:nvSpPr>
          <p:cNvPr id="8" name="Google Shape;8;p1"/>
          <p:cNvSpPr/>
          <p:nvPr/>
        </p:nvSpPr>
        <p:spPr>
          <a:xfrm>
            <a:off x="5989375" y="4462275"/>
            <a:ext cx="2651700" cy="2289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75C36E"/>
              </a:buClr>
              <a:buFont typeface="Helvetica Neue"/>
              <a:buNone/>
            </a:pPr>
            <a:r>
              <a:rPr b="1" lang="en" sz="1200">
                <a:solidFill>
                  <a:srgbClr val="CCCCCC"/>
                </a:solidFill>
                <a:latin typeface="Karla"/>
                <a:ea typeface="Karla"/>
                <a:cs typeface="Karla"/>
                <a:sym typeface="Karla"/>
              </a:rPr>
              <a:t>Web Design DeCal  </a:t>
            </a:r>
            <a:r>
              <a:rPr lang="en" sz="1200">
                <a:solidFill>
                  <a:srgbClr val="CCCCCC"/>
                </a:solidFill>
                <a:latin typeface="Karla"/>
                <a:ea typeface="Karla"/>
                <a:cs typeface="Karla"/>
                <a:sym typeface="Karla"/>
              </a:rPr>
              <a:t>Spring 2019</a:t>
            </a:r>
            <a:endParaRPr sz="1200">
              <a:solidFill>
                <a:srgbClr val="CCCCCC"/>
              </a:solidFill>
              <a:latin typeface="Karla"/>
              <a:ea typeface="Karla"/>
              <a:cs typeface="Karla"/>
              <a:sym typeface="Karla"/>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push dir="r"/>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9900FF"/>
          </p15:clr>
        </p15:guide>
        <p15:guide id="2" pos="5472">
          <p15:clr>
            <a:srgbClr val="9900FF"/>
          </p15:clr>
        </p15:guide>
        <p15:guide id="3" orient="horz" pos="288">
          <p15:clr>
            <a:srgbClr val="9900FF"/>
          </p15:clr>
        </p15:guide>
        <p15:guide id="4" orient="horz" pos="2955">
          <p15:clr>
            <a:srgbClr val="9900FF"/>
          </p15:clr>
        </p15:guide>
        <p15:guide id="5" orient="horz" pos="2811">
          <p15:clr>
            <a:srgbClr val="F06B4A"/>
          </p15:clr>
        </p15:guide>
        <p15:guide id="6" orient="horz" pos="576">
          <p15:clr>
            <a:srgbClr val="F06B4A"/>
          </p15:clr>
        </p15:guide>
        <p15:guide id="7" orient="horz" pos="648">
          <p15:clr>
            <a:srgbClr val="F06B4A"/>
          </p15:clr>
        </p15:guide>
        <p15:guide id="8" pos="2909">
          <p15:clr>
            <a:srgbClr val="F06B4A"/>
          </p15:clr>
        </p15:guide>
        <p15:guide id="9" pos="1613">
          <p15:clr>
            <a:srgbClr val="F06B4A"/>
          </p15:clr>
        </p15:guide>
        <p15:guide id="10" pos="4147">
          <p15:clr>
            <a:srgbClr val="F06B4A"/>
          </p15:clr>
        </p15:guide>
        <p15:guide id="11" pos="2851">
          <p15:clr>
            <a:srgbClr val="F06B4A"/>
          </p15:clr>
        </p15:guide>
        <p15:guide id="12" pos="1555">
          <p15:clr>
            <a:srgbClr val="F06B4A"/>
          </p15:clr>
        </p15:guide>
        <p15:guide id="13" pos="4205">
          <p15:clr>
            <a:srgbClr val="F06B4A"/>
          </p15:clr>
        </p15:guide>
        <p15:guide id="14" orient="horz" pos="2664">
          <p15:clr>
            <a:srgbClr val="F06B4A"/>
          </p15:clr>
        </p15:guide>
        <p15:guide id="15" pos="317">
          <p15:clr>
            <a:srgbClr val="F06B4A"/>
          </p15:clr>
        </p15:guide>
        <p15:guide id="16" pos="5443">
          <p15:clr>
            <a:srgbClr val="F06B4A"/>
          </p15:clr>
        </p15:guide>
        <p15:guide id="17" pos="1987">
          <p15:clr>
            <a:srgbClr val="F06B4A"/>
          </p15:clr>
        </p15:guide>
        <p15:guide id="18" pos="2043">
          <p15:clr>
            <a:srgbClr val="F06B4A"/>
          </p15:clr>
        </p15:guide>
        <p15:guide id="19" pos="3715">
          <p15:clr>
            <a:srgbClr val="F06B4A"/>
          </p15:clr>
        </p15:guide>
        <p15:guide id="20" pos="3773">
          <p15:clr>
            <a:srgbClr val="F06B4A"/>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s://www.theverge.com/tldr/2017/12/11/16763664/sneaker-ad-instagram-stories-swipe-up-trick" TargetMode="Externa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3.png"/><Relationship Id="rId5" Type="http://schemas.openxmlformats.org/officeDocument/2006/relationships/image" Target="../media/image8.png"/><Relationship Id="rId6"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hyperlink" Target="http://wdd.io/go/OH"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deardesignstudent.com/a-designers-code-of-ethics-f4a88aca9e95"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0.png"/><Relationship Id="rId5"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www.youtube.com/watch?v=WeyLEe1T0yo" TargetMode="Externa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 name="Shape 43"/>
        <p:cNvGrpSpPr/>
        <p:nvPr/>
      </p:nvGrpSpPr>
      <p:grpSpPr>
        <a:xfrm>
          <a:off x="0" y="0"/>
          <a:ext cx="0" cy="0"/>
          <a:chOff x="0" y="0"/>
          <a:chExt cx="0" cy="0"/>
        </a:xfrm>
      </p:grpSpPr>
      <p:sp>
        <p:nvSpPr>
          <p:cNvPr id="44" name="Google Shape;44;p13"/>
          <p:cNvSpPr/>
          <p:nvPr/>
        </p:nvSpPr>
        <p:spPr>
          <a:xfrm>
            <a:off x="5154183" y="1899650"/>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Brenda</a:t>
            </a:r>
            <a:endParaRPr b="1">
              <a:solidFill>
                <a:srgbClr val="535353"/>
              </a:solidFill>
              <a:latin typeface="Karla"/>
              <a:ea typeface="Karla"/>
              <a:cs typeface="Karla"/>
              <a:sym typeface="Karla"/>
            </a:endParaRPr>
          </a:p>
        </p:txBody>
      </p:sp>
      <p:sp>
        <p:nvSpPr>
          <p:cNvPr id="45" name="Google Shape;45;p13"/>
          <p:cNvSpPr/>
          <p:nvPr/>
        </p:nvSpPr>
        <p:spPr>
          <a:xfrm>
            <a:off x="6675125" y="345414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Waitlisted/</a:t>
            </a:r>
            <a:endParaRPr b="1">
              <a:solidFill>
                <a:srgbClr val="535353"/>
              </a:solidFill>
              <a:latin typeface="Karla"/>
              <a:ea typeface="Karla"/>
              <a:cs typeface="Karla"/>
              <a:sym typeface="Karla"/>
            </a:endParaRPr>
          </a:p>
          <a:p>
            <a:pPr indent="0" lvl="0" marL="0" rtl="0" algn="ctr">
              <a:spcBef>
                <a:spcPts val="0"/>
              </a:spcBef>
              <a:spcAft>
                <a:spcPts val="0"/>
              </a:spcAft>
              <a:buNone/>
            </a:pPr>
            <a:r>
              <a:rPr b="1" lang="en">
                <a:solidFill>
                  <a:srgbClr val="535353"/>
                </a:solidFill>
                <a:latin typeface="Karla"/>
                <a:ea typeface="Karla"/>
                <a:cs typeface="Karla"/>
                <a:sym typeface="Karla"/>
              </a:rPr>
              <a:t>Auditors</a:t>
            </a:r>
            <a:endParaRPr b="1">
              <a:solidFill>
                <a:srgbClr val="535353"/>
              </a:solidFill>
              <a:latin typeface="Karla"/>
              <a:ea typeface="Karla"/>
              <a:cs typeface="Karla"/>
              <a:sym typeface="Karla"/>
            </a:endParaRPr>
          </a:p>
        </p:txBody>
      </p:sp>
      <p:sp>
        <p:nvSpPr>
          <p:cNvPr id="46" name="Google Shape;46;p13"/>
          <p:cNvSpPr/>
          <p:nvPr/>
        </p:nvSpPr>
        <p:spPr>
          <a:xfrm>
            <a:off x="5154183" y="267691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Jessica</a:t>
            </a:r>
            <a:endParaRPr b="1">
              <a:solidFill>
                <a:srgbClr val="535353"/>
              </a:solidFill>
              <a:latin typeface="Karla"/>
              <a:ea typeface="Karla"/>
              <a:cs typeface="Karla"/>
              <a:sym typeface="Karla"/>
            </a:endParaRPr>
          </a:p>
        </p:txBody>
      </p:sp>
      <p:sp>
        <p:nvSpPr>
          <p:cNvPr id="47" name="Google Shape;47;p13"/>
          <p:cNvSpPr/>
          <p:nvPr/>
        </p:nvSpPr>
        <p:spPr>
          <a:xfrm>
            <a:off x="5154175" y="1117850"/>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Heidi</a:t>
            </a:r>
            <a:endParaRPr b="1">
              <a:solidFill>
                <a:srgbClr val="535353"/>
              </a:solidFill>
              <a:latin typeface="Karla"/>
              <a:ea typeface="Karla"/>
              <a:cs typeface="Karla"/>
              <a:sym typeface="Karla"/>
            </a:endParaRPr>
          </a:p>
        </p:txBody>
      </p:sp>
      <p:sp>
        <p:nvSpPr>
          <p:cNvPr id="48" name="Google Shape;48;p13"/>
          <p:cNvSpPr/>
          <p:nvPr/>
        </p:nvSpPr>
        <p:spPr>
          <a:xfrm>
            <a:off x="5154183" y="345415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Nicole</a:t>
            </a:r>
            <a:endParaRPr b="1">
              <a:solidFill>
                <a:srgbClr val="535353"/>
              </a:solidFill>
              <a:latin typeface="Karla"/>
              <a:ea typeface="Karla"/>
              <a:cs typeface="Karla"/>
              <a:sym typeface="Karla"/>
            </a:endParaRPr>
          </a:p>
        </p:txBody>
      </p:sp>
      <p:sp>
        <p:nvSpPr>
          <p:cNvPr id="49" name="Google Shape;49;p13"/>
          <p:cNvSpPr/>
          <p:nvPr/>
        </p:nvSpPr>
        <p:spPr>
          <a:xfrm>
            <a:off x="6675125" y="111786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Jessie</a:t>
            </a:r>
            <a:endParaRPr b="1">
              <a:solidFill>
                <a:srgbClr val="535353"/>
              </a:solidFill>
              <a:latin typeface="Karla"/>
              <a:ea typeface="Karla"/>
              <a:cs typeface="Karla"/>
              <a:sym typeface="Karla"/>
            </a:endParaRPr>
          </a:p>
        </p:txBody>
      </p:sp>
      <p:sp>
        <p:nvSpPr>
          <p:cNvPr id="50" name="Google Shape;50;p13"/>
          <p:cNvSpPr/>
          <p:nvPr/>
        </p:nvSpPr>
        <p:spPr>
          <a:xfrm>
            <a:off x="5602600" y="457200"/>
            <a:ext cx="20556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Karla"/>
                <a:ea typeface="Karla"/>
                <a:cs typeface="Karla"/>
                <a:sym typeface="Karla"/>
              </a:rPr>
              <a:t>Front</a:t>
            </a:r>
            <a:endParaRPr b="1">
              <a:solidFill>
                <a:srgbClr val="FFFFFF"/>
              </a:solidFill>
              <a:latin typeface="Karla"/>
              <a:ea typeface="Karla"/>
              <a:cs typeface="Karla"/>
              <a:sym typeface="Karla"/>
            </a:endParaRPr>
          </a:p>
        </p:txBody>
      </p:sp>
      <p:sp>
        <p:nvSpPr>
          <p:cNvPr id="51" name="Google Shape;51;p13"/>
          <p:cNvSpPr/>
          <p:nvPr/>
        </p:nvSpPr>
        <p:spPr>
          <a:xfrm>
            <a:off x="6675125" y="1895102"/>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Linus</a:t>
            </a:r>
            <a:endParaRPr b="1">
              <a:solidFill>
                <a:srgbClr val="535353"/>
              </a:solidFill>
              <a:latin typeface="Karla"/>
              <a:ea typeface="Karla"/>
              <a:cs typeface="Karla"/>
              <a:sym typeface="Karla"/>
            </a:endParaRPr>
          </a:p>
        </p:txBody>
      </p:sp>
      <p:sp>
        <p:nvSpPr>
          <p:cNvPr id="52" name="Google Shape;52;p13"/>
          <p:cNvSpPr/>
          <p:nvPr/>
        </p:nvSpPr>
        <p:spPr>
          <a:xfrm>
            <a:off x="6675125" y="2674617"/>
            <a:ext cx="1429500" cy="68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353"/>
                </a:solidFill>
                <a:latin typeface="Karla"/>
                <a:ea typeface="Karla"/>
                <a:cs typeface="Karla"/>
                <a:sym typeface="Karla"/>
              </a:rPr>
              <a:t>Steven</a:t>
            </a:r>
            <a:endParaRPr b="1">
              <a:solidFill>
                <a:srgbClr val="535353"/>
              </a:solidFill>
              <a:latin typeface="Karla"/>
              <a:ea typeface="Karla"/>
              <a:cs typeface="Karla"/>
              <a:sym typeface="Karl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502925" y="1035450"/>
            <a:ext cx="81381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More Terms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502925" y="1021275"/>
            <a:ext cx="8138100" cy="81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Forced Disclosure</a:t>
            </a:r>
            <a:endParaRPr/>
          </a:p>
        </p:txBody>
      </p:sp>
      <p:sp>
        <p:nvSpPr>
          <p:cNvPr id="119" name="Google Shape;119;p23"/>
          <p:cNvSpPr txBox="1"/>
          <p:nvPr>
            <p:ph type="title"/>
          </p:nvPr>
        </p:nvSpPr>
        <p:spPr>
          <a:xfrm>
            <a:off x="502925" y="1835475"/>
            <a:ext cx="4363500" cy="1660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 sz="1400"/>
              <a:t>(n.) a user interface that has been carefully crafted to trick users into doing things, such as buying insurance with their purchase or signing up for recurring bills</a:t>
            </a:r>
            <a:endParaRPr b="0" sz="1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502925" y="1021275"/>
            <a:ext cx="8138100" cy="81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Forced Continuity</a:t>
            </a:r>
            <a:endParaRPr/>
          </a:p>
        </p:txBody>
      </p:sp>
      <p:sp>
        <p:nvSpPr>
          <p:cNvPr id="125" name="Google Shape;125;p24"/>
          <p:cNvSpPr txBox="1"/>
          <p:nvPr>
            <p:ph type="title"/>
          </p:nvPr>
        </p:nvSpPr>
        <p:spPr>
          <a:xfrm>
            <a:off x="502925" y="1835475"/>
            <a:ext cx="4363500" cy="1660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 sz="1400"/>
              <a:t>(n.) </a:t>
            </a:r>
            <a:r>
              <a:rPr b="0" lang="en" sz="1400"/>
              <a:t>When your free trial with a service comes to an end and your credit card silently starts getting charged without any warning. In some cases this is made even worse by making it difficult to cancel the membership.</a:t>
            </a:r>
            <a:endParaRPr b="0"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502925" y="1021275"/>
            <a:ext cx="8138100" cy="81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Bait-and-switch</a:t>
            </a:r>
            <a:endParaRPr/>
          </a:p>
        </p:txBody>
      </p:sp>
      <p:sp>
        <p:nvSpPr>
          <p:cNvPr id="131" name="Google Shape;131;p25"/>
          <p:cNvSpPr txBox="1"/>
          <p:nvPr>
            <p:ph type="title"/>
          </p:nvPr>
        </p:nvSpPr>
        <p:spPr>
          <a:xfrm>
            <a:off x="502925" y="1835475"/>
            <a:ext cx="4363500" cy="1660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 sz="1400"/>
              <a:t>(v.) to </a:t>
            </a:r>
            <a:r>
              <a:rPr b="0" lang="en" sz="1400"/>
              <a:t>advertise a free (or greatly reduced) product or service which is wholly unavailable or stocked in small quantities. After it is apparent the product is no longer available, they are exposed to other priced products similar to the one advertised.</a:t>
            </a:r>
            <a:endParaRPr b="0" sz="1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6"/>
          <p:cNvSpPr txBox="1"/>
          <p:nvPr>
            <p:ph type="title"/>
          </p:nvPr>
        </p:nvSpPr>
        <p:spPr>
          <a:xfrm>
            <a:off x="502925" y="1035450"/>
            <a:ext cx="81381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sshole designs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pic>
        <p:nvPicPr>
          <p:cNvPr id="141" name="Google Shape;141;p27"/>
          <p:cNvPicPr preferRelativeResize="0"/>
          <p:nvPr/>
        </p:nvPicPr>
        <p:blipFill>
          <a:blip r:embed="rId3">
            <a:alphaModFix/>
          </a:blip>
          <a:stretch>
            <a:fillRect/>
          </a:stretch>
        </p:blipFill>
        <p:spPr>
          <a:xfrm>
            <a:off x="2065900" y="463575"/>
            <a:ext cx="5012201" cy="3759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8"/>
          <p:cNvSpPr txBox="1"/>
          <p:nvPr>
            <p:ph idx="1" type="body"/>
          </p:nvPr>
        </p:nvSpPr>
        <p:spPr>
          <a:xfrm>
            <a:off x="502925" y="4462125"/>
            <a:ext cx="5394900" cy="228900"/>
          </a:xfrm>
          <a:prstGeom prst="rect">
            <a:avLst/>
          </a:prstGeom>
        </p:spPr>
        <p:txBody>
          <a:bodyPr anchorCtr="0" anchor="b" bIns="0" lIns="0" spcFirstLastPara="1" rIns="0" wrap="square" tIns="0">
            <a:noAutofit/>
          </a:bodyPr>
          <a:lstStyle/>
          <a:p>
            <a:pPr indent="0" lvl="0" marL="0" rtl="0" algn="l">
              <a:lnSpc>
                <a:spcPct val="100000"/>
              </a:lnSpc>
              <a:spcBef>
                <a:spcPts val="0"/>
              </a:spcBef>
              <a:spcAft>
                <a:spcPts val="600"/>
              </a:spcAft>
              <a:buNone/>
            </a:pPr>
            <a:r>
              <a:rPr lang="en" sz="1000" u="sng">
                <a:solidFill>
                  <a:schemeClr val="lt2"/>
                </a:solidFill>
                <a:hlinkClick r:id="rId3"/>
              </a:rPr>
              <a:t>This Instagram Story ad with a fake hair in it is sort of disturbing</a:t>
            </a:r>
            <a:r>
              <a:rPr lang="en" sz="1000">
                <a:solidFill>
                  <a:schemeClr val="lt2"/>
                </a:solidFill>
              </a:rPr>
              <a:t>, </a:t>
            </a:r>
            <a:r>
              <a:rPr i="1" lang="en" sz="1000">
                <a:solidFill>
                  <a:schemeClr val="lt2"/>
                </a:solidFill>
              </a:rPr>
              <a:t>The Verge</a:t>
            </a:r>
            <a:endParaRPr i="1" sz="1000">
              <a:solidFill>
                <a:schemeClr val="lt2"/>
              </a:solidFill>
            </a:endParaRPr>
          </a:p>
        </p:txBody>
      </p:sp>
      <p:pic>
        <p:nvPicPr>
          <p:cNvPr id="147" name="Google Shape;147;p28"/>
          <p:cNvPicPr preferRelativeResize="0"/>
          <p:nvPr/>
        </p:nvPicPr>
        <p:blipFill>
          <a:blip r:embed="rId4">
            <a:alphaModFix/>
          </a:blip>
          <a:stretch>
            <a:fillRect/>
          </a:stretch>
        </p:blipFill>
        <p:spPr>
          <a:xfrm>
            <a:off x="3560225" y="405025"/>
            <a:ext cx="2023551" cy="35991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pic>
        <p:nvPicPr>
          <p:cNvPr id="152" name="Google Shape;152;p29"/>
          <p:cNvPicPr preferRelativeResize="0"/>
          <p:nvPr/>
        </p:nvPicPr>
        <p:blipFill>
          <a:blip r:embed="rId3">
            <a:alphaModFix/>
          </a:blip>
          <a:stretch>
            <a:fillRect/>
          </a:stretch>
        </p:blipFill>
        <p:spPr>
          <a:xfrm>
            <a:off x="2106925" y="152400"/>
            <a:ext cx="4838700"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pic>
        <p:nvPicPr>
          <p:cNvPr id="157" name="Google Shape;157;p30"/>
          <p:cNvPicPr preferRelativeResize="0"/>
          <p:nvPr/>
        </p:nvPicPr>
        <p:blipFill>
          <a:blip r:embed="rId3">
            <a:alphaModFix/>
          </a:blip>
          <a:stretch>
            <a:fillRect/>
          </a:stretch>
        </p:blipFill>
        <p:spPr>
          <a:xfrm>
            <a:off x="2106925" y="152400"/>
            <a:ext cx="4838700" cy="4838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pic>
        <p:nvPicPr>
          <p:cNvPr id="162" name="Google Shape;162;p31"/>
          <p:cNvPicPr preferRelativeResize="0"/>
          <p:nvPr/>
        </p:nvPicPr>
        <p:blipFill>
          <a:blip r:embed="rId3">
            <a:alphaModFix/>
          </a:blip>
          <a:stretch>
            <a:fillRect/>
          </a:stretch>
        </p:blipFill>
        <p:spPr>
          <a:xfrm>
            <a:off x="3210900" y="152400"/>
            <a:ext cx="2722194"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 name="Shape 56"/>
        <p:cNvGrpSpPr/>
        <p:nvPr/>
      </p:nvGrpSpPr>
      <p:grpSpPr>
        <a:xfrm>
          <a:off x="0" y="0"/>
          <a:ext cx="0" cy="0"/>
          <a:chOff x="0" y="0"/>
          <a:chExt cx="0" cy="0"/>
        </a:xfrm>
      </p:grpSpPr>
      <p:sp>
        <p:nvSpPr>
          <p:cNvPr id="57" name="Google Shape;57;p14"/>
          <p:cNvSpPr txBox="1"/>
          <p:nvPr>
            <p:ph idx="4294967295" type="title"/>
          </p:nvPr>
        </p:nvSpPr>
        <p:spPr>
          <a:xfrm>
            <a:off x="914400" y="2400300"/>
            <a:ext cx="5669400" cy="18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75C36E"/>
                </a:solidFill>
              </a:rPr>
              <a:t>Dark Design Patterns</a:t>
            </a:r>
            <a:endParaRPr>
              <a:solidFill>
                <a:srgbClr val="75C36E"/>
              </a:solidFill>
            </a:endParaRPr>
          </a:p>
        </p:txBody>
      </p:sp>
      <p:sp>
        <p:nvSpPr>
          <p:cNvPr id="58" name="Google Shape;58;p14"/>
          <p:cNvSpPr txBox="1"/>
          <p:nvPr>
            <p:ph idx="4294967295" type="body"/>
          </p:nvPr>
        </p:nvSpPr>
        <p:spPr>
          <a:xfrm>
            <a:off x="914400" y="1828800"/>
            <a:ext cx="3527400" cy="342900"/>
          </a:xfrm>
          <a:prstGeom prst="rect">
            <a:avLst/>
          </a:prstGeom>
        </p:spPr>
        <p:txBody>
          <a:bodyPr anchorCtr="0" anchor="ctr" bIns="91425" lIns="91425" spcFirstLastPara="1" rIns="91425" wrap="square" tIns="91425">
            <a:noAutofit/>
          </a:bodyPr>
          <a:lstStyle/>
          <a:p>
            <a:pPr indent="0" lvl="0" marL="0" rtl="0" algn="l">
              <a:spcBef>
                <a:spcPts val="400"/>
              </a:spcBef>
              <a:spcAft>
                <a:spcPts val="0"/>
              </a:spcAft>
              <a:buNone/>
            </a:pPr>
            <a:r>
              <a:rPr b="1" lang="en"/>
              <a:t>Week 10</a:t>
            </a:r>
            <a:endParaRPr b="1"/>
          </a:p>
        </p:txBody>
      </p:sp>
      <p:cxnSp>
        <p:nvCxnSpPr>
          <p:cNvPr id="59" name="Google Shape;59;p14"/>
          <p:cNvCxnSpPr/>
          <p:nvPr/>
        </p:nvCxnSpPr>
        <p:spPr>
          <a:xfrm>
            <a:off x="999563" y="2262525"/>
            <a:ext cx="2621100" cy="0"/>
          </a:xfrm>
          <a:prstGeom prst="straightConnector1">
            <a:avLst/>
          </a:prstGeom>
          <a:noFill/>
          <a:ln cap="flat" cmpd="sng" w="28575">
            <a:solidFill>
              <a:srgbClr val="75C36E"/>
            </a:solidFill>
            <a:prstDash val="solid"/>
            <a:round/>
            <a:headEnd len="med" w="med" type="none"/>
            <a:tailEnd len="med" w="med" type="none"/>
          </a:ln>
        </p:spPr>
      </p:cxnSp>
      <p:pic>
        <p:nvPicPr>
          <p:cNvPr id="60" name="Google Shape;60;p14"/>
          <p:cNvPicPr preferRelativeResize="0"/>
          <p:nvPr/>
        </p:nvPicPr>
        <p:blipFill>
          <a:blip r:embed="rId3">
            <a:alphaModFix/>
          </a:blip>
          <a:stretch>
            <a:fillRect/>
          </a:stretch>
        </p:blipFill>
        <p:spPr>
          <a:xfrm>
            <a:off x="4617725" y="1028700"/>
            <a:ext cx="473150" cy="473150"/>
          </a:xfrm>
          <a:prstGeom prst="rect">
            <a:avLst/>
          </a:prstGeom>
          <a:noFill/>
          <a:ln>
            <a:noFill/>
          </a:ln>
        </p:spPr>
      </p:pic>
      <p:pic>
        <p:nvPicPr>
          <p:cNvPr id="61" name="Google Shape;61;p14"/>
          <p:cNvPicPr preferRelativeResize="0"/>
          <p:nvPr/>
        </p:nvPicPr>
        <p:blipFill>
          <a:blip r:embed="rId4">
            <a:alphaModFix/>
          </a:blip>
          <a:stretch>
            <a:fillRect/>
          </a:stretch>
        </p:blipFill>
        <p:spPr>
          <a:xfrm>
            <a:off x="6675125" y="2343150"/>
            <a:ext cx="515850" cy="515850"/>
          </a:xfrm>
          <a:prstGeom prst="rect">
            <a:avLst/>
          </a:prstGeom>
          <a:noFill/>
          <a:ln>
            <a:noFill/>
          </a:ln>
        </p:spPr>
      </p:pic>
      <p:pic>
        <p:nvPicPr>
          <p:cNvPr id="62" name="Google Shape;62;p14"/>
          <p:cNvPicPr preferRelativeResize="0"/>
          <p:nvPr/>
        </p:nvPicPr>
        <p:blipFill>
          <a:blip r:embed="rId5">
            <a:alphaModFix/>
          </a:blip>
          <a:stretch>
            <a:fillRect/>
          </a:stretch>
        </p:blipFill>
        <p:spPr>
          <a:xfrm>
            <a:off x="-331050" y="-556225"/>
            <a:ext cx="1143000" cy="1143000"/>
          </a:xfrm>
          <a:prstGeom prst="rect">
            <a:avLst/>
          </a:prstGeom>
          <a:noFill/>
          <a:ln>
            <a:noFill/>
          </a:ln>
        </p:spPr>
      </p:pic>
      <p:pic>
        <p:nvPicPr>
          <p:cNvPr id="63" name="Google Shape;63;p14"/>
          <p:cNvPicPr preferRelativeResize="0"/>
          <p:nvPr/>
        </p:nvPicPr>
        <p:blipFill>
          <a:blip r:embed="rId5">
            <a:alphaModFix/>
          </a:blip>
          <a:stretch>
            <a:fillRect/>
          </a:stretch>
        </p:blipFill>
        <p:spPr>
          <a:xfrm>
            <a:off x="-331050" y="4119600"/>
            <a:ext cx="1143000" cy="1143000"/>
          </a:xfrm>
          <a:prstGeom prst="rect">
            <a:avLst/>
          </a:prstGeom>
          <a:noFill/>
          <a:ln>
            <a:noFill/>
          </a:ln>
        </p:spPr>
      </p:pic>
      <p:pic>
        <p:nvPicPr>
          <p:cNvPr id="64" name="Google Shape;64;p14"/>
          <p:cNvPicPr preferRelativeResize="0"/>
          <p:nvPr/>
        </p:nvPicPr>
        <p:blipFill>
          <a:blip r:embed="rId5">
            <a:alphaModFix/>
          </a:blip>
          <a:stretch>
            <a:fillRect/>
          </a:stretch>
        </p:blipFill>
        <p:spPr>
          <a:xfrm>
            <a:off x="8115300" y="4119600"/>
            <a:ext cx="1143000" cy="1143000"/>
          </a:xfrm>
          <a:prstGeom prst="rect">
            <a:avLst/>
          </a:prstGeom>
          <a:noFill/>
          <a:ln>
            <a:noFill/>
          </a:ln>
        </p:spPr>
      </p:pic>
      <p:pic>
        <p:nvPicPr>
          <p:cNvPr id="65" name="Google Shape;65;p14"/>
          <p:cNvPicPr preferRelativeResize="0"/>
          <p:nvPr/>
        </p:nvPicPr>
        <p:blipFill>
          <a:blip r:embed="rId5">
            <a:alphaModFix/>
          </a:blip>
          <a:stretch>
            <a:fillRect/>
          </a:stretch>
        </p:blipFill>
        <p:spPr>
          <a:xfrm>
            <a:off x="8115300" y="-114300"/>
            <a:ext cx="1143000" cy="1143000"/>
          </a:xfrm>
          <a:prstGeom prst="rect">
            <a:avLst/>
          </a:prstGeom>
          <a:noFill/>
          <a:ln>
            <a:noFill/>
          </a:ln>
        </p:spPr>
      </p:pic>
      <p:pic>
        <p:nvPicPr>
          <p:cNvPr id="66" name="Google Shape;66;p14"/>
          <p:cNvPicPr preferRelativeResize="0"/>
          <p:nvPr/>
        </p:nvPicPr>
        <p:blipFill>
          <a:blip r:embed="rId6">
            <a:alphaModFix/>
          </a:blip>
          <a:stretch>
            <a:fillRect/>
          </a:stretch>
        </p:blipFill>
        <p:spPr>
          <a:xfrm>
            <a:off x="5424700" y="3755950"/>
            <a:ext cx="473150" cy="473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pic>
        <p:nvPicPr>
          <p:cNvPr id="167" name="Google Shape;167;p32"/>
          <p:cNvPicPr preferRelativeResize="0"/>
          <p:nvPr/>
        </p:nvPicPr>
        <p:blipFill>
          <a:blip r:embed="rId3">
            <a:alphaModFix/>
          </a:blip>
          <a:stretch>
            <a:fillRect/>
          </a:stretch>
        </p:blipFill>
        <p:spPr>
          <a:xfrm>
            <a:off x="760750" y="76200"/>
            <a:ext cx="7531050" cy="4838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pic>
        <p:nvPicPr>
          <p:cNvPr id="172" name="Google Shape;172;p33"/>
          <p:cNvPicPr preferRelativeResize="0"/>
          <p:nvPr/>
        </p:nvPicPr>
        <p:blipFill>
          <a:blip r:embed="rId3">
            <a:alphaModFix/>
          </a:blip>
          <a:stretch>
            <a:fillRect/>
          </a:stretch>
        </p:blipFill>
        <p:spPr>
          <a:xfrm>
            <a:off x="717200" y="212525"/>
            <a:ext cx="7709600" cy="4718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4"/>
          <p:cNvSpPr txBox="1"/>
          <p:nvPr>
            <p:ph type="title"/>
          </p:nvPr>
        </p:nvSpPr>
        <p:spPr>
          <a:xfrm>
            <a:off x="502925" y="1035450"/>
            <a:ext cx="81381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t>“</a:t>
            </a:r>
            <a:r>
              <a:rPr b="0" lang="en"/>
              <a:t>There’s a simple reason why brands employ dark UX tactics. </a:t>
            </a:r>
            <a:r>
              <a:rPr lang="en"/>
              <a:t>They want to nudge the user towards — or away from — certain actions</a:t>
            </a:r>
            <a:r>
              <a:rPr b="0" lang="en"/>
              <a:t> in order to </a:t>
            </a:r>
            <a:r>
              <a:rPr lang="en"/>
              <a:t>drive sales, gather more data or bump up their email lists</a:t>
            </a:r>
            <a:r>
              <a:rPr b="0" lang="en"/>
              <a:t>.”</a:t>
            </a:r>
            <a:endParaRPr b="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5"/>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From Nuisance to Regret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6"/>
          <p:cNvSpPr txBox="1"/>
          <p:nvPr>
            <p:ph type="title"/>
          </p:nvPr>
        </p:nvSpPr>
        <p:spPr>
          <a:xfrm>
            <a:off x="502925" y="1035450"/>
            <a:ext cx="81381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Ethical Concerns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7"/>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2014 — Snapchat’s Digital Blackface</a:t>
            </a:r>
            <a:endParaRPr/>
          </a:p>
        </p:txBody>
      </p:sp>
      <p:pic>
        <p:nvPicPr>
          <p:cNvPr id="193" name="Google Shape;193;p37"/>
          <p:cNvPicPr preferRelativeResize="0"/>
          <p:nvPr/>
        </p:nvPicPr>
        <p:blipFill>
          <a:blip r:embed="rId3">
            <a:alphaModFix/>
          </a:blip>
          <a:stretch>
            <a:fillRect/>
          </a:stretch>
        </p:blipFill>
        <p:spPr>
          <a:xfrm>
            <a:off x="1011818" y="455325"/>
            <a:ext cx="7120365" cy="4006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8"/>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2015 — Google Photos Algorithm </a:t>
            </a:r>
            <a:endParaRPr/>
          </a:p>
        </p:txBody>
      </p:sp>
      <p:pic>
        <p:nvPicPr>
          <p:cNvPr id="199" name="Google Shape;199;p38"/>
          <p:cNvPicPr preferRelativeResize="0"/>
          <p:nvPr/>
        </p:nvPicPr>
        <p:blipFill>
          <a:blip r:embed="rId3">
            <a:alphaModFix/>
          </a:blip>
          <a:stretch>
            <a:fillRect/>
          </a:stretch>
        </p:blipFill>
        <p:spPr>
          <a:xfrm>
            <a:off x="2224225" y="491788"/>
            <a:ext cx="4695550" cy="37027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9"/>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a:t>Facebooks’ Emotional Manipulation Experiment</a:t>
            </a:r>
            <a:endParaRPr/>
          </a:p>
        </p:txBody>
      </p:sp>
      <p:pic>
        <p:nvPicPr>
          <p:cNvPr id="205" name="Google Shape;205;p39"/>
          <p:cNvPicPr preferRelativeResize="0"/>
          <p:nvPr/>
        </p:nvPicPr>
        <p:blipFill>
          <a:blip r:embed="rId3">
            <a:alphaModFix/>
          </a:blip>
          <a:stretch>
            <a:fillRect/>
          </a:stretch>
        </p:blipFill>
        <p:spPr>
          <a:xfrm>
            <a:off x="1701487" y="457200"/>
            <a:ext cx="5741051" cy="37719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40"/>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High-Level: What does this mean for designers?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41"/>
          <p:cNvSpPr txBox="1"/>
          <p:nvPr>
            <p:ph type="title"/>
          </p:nvPr>
        </p:nvSpPr>
        <p:spPr>
          <a:xfrm>
            <a:off x="849475" y="1035450"/>
            <a:ext cx="7445100" cy="3193800"/>
          </a:xfrm>
          <a:prstGeom prst="rect">
            <a:avLst/>
          </a:prstGeom>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0" lang="en" sz="1800"/>
              <a:t>As a UX designer, you have a responsibility towards both the brand and the user. It is your job to create unbeatable user experiences — experiences that are </a:t>
            </a:r>
            <a:r>
              <a:rPr lang="en" sz="1800"/>
              <a:t>transparent</a:t>
            </a:r>
            <a:r>
              <a:rPr b="0" lang="en" sz="1800"/>
              <a:t> and </a:t>
            </a:r>
            <a:r>
              <a:rPr lang="en" sz="1800"/>
              <a:t>unambiguous</a:t>
            </a:r>
            <a:r>
              <a:rPr b="0" lang="en" sz="1800"/>
              <a:t>, making it easy for the user to take the course of action they had indeed set out to take.</a:t>
            </a:r>
            <a:endParaRPr b="0"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502925" y="457200"/>
            <a:ext cx="81381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Announcements</a:t>
            </a:r>
            <a:endParaRPr/>
          </a:p>
        </p:txBody>
      </p:sp>
      <p:sp>
        <p:nvSpPr>
          <p:cNvPr id="72" name="Google Shape;72;p15"/>
          <p:cNvSpPr txBox="1"/>
          <p:nvPr>
            <p:ph idx="1" type="body"/>
          </p:nvPr>
        </p:nvSpPr>
        <p:spPr>
          <a:xfrm>
            <a:off x="502925" y="1028700"/>
            <a:ext cx="8138100" cy="3200400"/>
          </a:xfrm>
          <a:prstGeom prst="rect">
            <a:avLst/>
          </a:prstGeom>
        </p:spPr>
        <p:txBody>
          <a:bodyPr anchorCtr="0" anchor="ctr" bIns="91425" lIns="91425" spcFirstLastPara="1" rIns="91425" wrap="square" tIns="91425">
            <a:noAutofit/>
          </a:bodyPr>
          <a:lstStyle/>
          <a:p>
            <a:pPr indent="-330200" lvl="0" marL="457200" rtl="0" algn="l">
              <a:spcBef>
                <a:spcPts val="400"/>
              </a:spcBef>
              <a:spcAft>
                <a:spcPts val="0"/>
              </a:spcAft>
              <a:buSzPts val="1600"/>
              <a:buChar char="•"/>
            </a:pPr>
            <a:r>
              <a:rPr lang="en"/>
              <a:t>Final Project check-in: </a:t>
            </a:r>
            <a:r>
              <a:rPr b="1" lang="en"/>
              <a:t>d</a:t>
            </a:r>
            <a:r>
              <a:rPr b="1" lang="en"/>
              <a:t>ue this Wednesday, April 17th  </a:t>
            </a:r>
            <a:endParaRPr b="1"/>
          </a:p>
          <a:p>
            <a:pPr indent="-330200" lvl="1" marL="914400" rtl="0" algn="l">
              <a:spcBef>
                <a:spcPts val="0"/>
              </a:spcBef>
              <a:spcAft>
                <a:spcPts val="0"/>
              </a:spcAft>
              <a:buSzPts val="1600"/>
              <a:buChar char="–"/>
            </a:pPr>
            <a:r>
              <a:rPr lang="en"/>
              <a:t>Will check off during/after lab, but please try to do it before then if possible</a:t>
            </a:r>
            <a:endParaRPr/>
          </a:p>
          <a:p>
            <a:pPr indent="-330200" lvl="0" marL="457200" rtl="0" algn="l">
              <a:spcBef>
                <a:spcPts val="0"/>
              </a:spcBef>
              <a:spcAft>
                <a:spcPts val="0"/>
              </a:spcAft>
              <a:buSzPts val="1600"/>
              <a:buChar char="•"/>
            </a:pPr>
            <a:r>
              <a:rPr lang="en"/>
              <a:t>Final Project: </a:t>
            </a:r>
            <a:r>
              <a:rPr b="1" lang="en"/>
              <a:t>due in exactly two (2!!) weeks on Monday, April 29th</a:t>
            </a:r>
            <a:endParaRPr b="1"/>
          </a:p>
          <a:p>
            <a:pPr indent="-330200" lvl="1" marL="914400" rtl="0" algn="l">
              <a:spcBef>
                <a:spcPts val="0"/>
              </a:spcBef>
              <a:spcAft>
                <a:spcPts val="0"/>
              </a:spcAft>
              <a:buSzPts val="1600"/>
              <a:buChar char="–"/>
            </a:pPr>
            <a:r>
              <a:rPr lang="en"/>
              <a:t>Come to OH (</a:t>
            </a:r>
            <a:r>
              <a:rPr lang="en" u="sng">
                <a:hlinkClick r:id="rId3"/>
              </a:rPr>
              <a:t>wdd.io/go/OH</a:t>
            </a:r>
            <a:r>
              <a:rPr lang="en"/>
              <a:t>)</a:t>
            </a:r>
            <a:endParaRPr/>
          </a:p>
          <a:p>
            <a:pPr indent="-330200" lvl="1" marL="914400" rtl="0" algn="l">
              <a:spcBef>
                <a:spcPts val="0"/>
              </a:spcBef>
              <a:spcAft>
                <a:spcPts val="0"/>
              </a:spcAft>
              <a:buSzPts val="1600"/>
              <a:buChar char="–"/>
            </a:pPr>
            <a:r>
              <a:rPr lang="en"/>
              <a:t>NOT submitted on portal! We will not grade portal submissions!</a:t>
            </a:r>
            <a:endParaRPr/>
          </a:p>
          <a:p>
            <a:pPr indent="-330200" lvl="2" marL="1371600" rtl="0" algn="l">
              <a:spcBef>
                <a:spcPts val="0"/>
              </a:spcBef>
              <a:spcAft>
                <a:spcPts val="0"/>
              </a:spcAft>
              <a:buSzPts val="1600"/>
              <a:buChar char="•"/>
            </a:pPr>
            <a:r>
              <a:rPr lang="en"/>
              <a:t>Please be here for </a:t>
            </a:r>
            <a:r>
              <a:rPr b="1" lang="en"/>
              <a:t>Github deployment lab</a:t>
            </a:r>
            <a:endParaRPr b="1"/>
          </a:p>
          <a:p>
            <a:pPr indent="-330200" lvl="1" marL="914400" rtl="0" algn="l">
              <a:spcBef>
                <a:spcPts val="0"/>
              </a:spcBef>
              <a:spcAft>
                <a:spcPts val="0"/>
              </a:spcAft>
              <a:buSzPts val="1600"/>
              <a:buChar char="–"/>
            </a:pPr>
            <a:r>
              <a:rPr lang="en"/>
              <a:t>Time manage wisely — difficult to make a website completely from scratch in 1 hour</a:t>
            </a:r>
            <a:endParaRPr/>
          </a:p>
          <a:p>
            <a:pPr indent="-330200" lvl="2" marL="1371600" rtl="0" algn="l">
              <a:spcBef>
                <a:spcPts val="0"/>
              </a:spcBef>
              <a:spcAft>
                <a:spcPts val="0"/>
              </a:spcAft>
              <a:buSzPts val="1600"/>
              <a:buChar char="•"/>
            </a:pPr>
            <a:r>
              <a:rPr lang="en"/>
              <a:t>If you haven’t started, start </a:t>
            </a:r>
            <a:r>
              <a:rPr b="1" lang="en"/>
              <a:t>today</a:t>
            </a:r>
            <a:endParaRPr b="1"/>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42"/>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b="0" i="1" lang="en"/>
              <a:t>Short Partner Activity (3 min)</a:t>
            </a:r>
            <a:endParaRPr b="0" i="1"/>
          </a:p>
          <a:p>
            <a:pPr indent="0" lvl="0" marL="0" rtl="0" algn="ctr">
              <a:lnSpc>
                <a:spcPct val="150000"/>
              </a:lnSpc>
              <a:spcBef>
                <a:spcPts val="0"/>
              </a:spcBef>
              <a:spcAft>
                <a:spcPts val="0"/>
              </a:spcAft>
              <a:buNone/>
            </a:pPr>
            <a:r>
              <a:rPr lang="en"/>
              <a:t>What are some </a:t>
            </a:r>
            <a:r>
              <a:rPr lang="en" u="sng"/>
              <a:t>dark</a:t>
            </a:r>
            <a:r>
              <a:rPr lang="en"/>
              <a:t> patterns in your own daily interactions you’ve noticed?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43"/>
          <p:cNvSpPr txBox="1"/>
          <p:nvPr>
            <p:ph type="title"/>
          </p:nvPr>
        </p:nvSpPr>
        <p:spPr>
          <a:xfrm>
            <a:off x="502925" y="1035450"/>
            <a:ext cx="81381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Share Out!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44"/>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b="0" i="1" lang="en"/>
              <a:t>Short Partner Activity (3 min)</a:t>
            </a:r>
            <a:endParaRPr b="0" i="1"/>
          </a:p>
          <a:p>
            <a:pPr indent="0" lvl="0" marL="0" rtl="0" algn="ctr">
              <a:lnSpc>
                <a:spcPct val="150000"/>
              </a:lnSpc>
              <a:spcBef>
                <a:spcPts val="0"/>
              </a:spcBef>
              <a:spcAft>
                <a:spcPts val="0"/>
              </a:spcAft>
              <a:buNone/>
            </a:pPr>
            <a:r>
              <a:rPr lang="en"/>
              <a:t>What are some </a:t>
            </a:r>
            <a:r>
              <a:rPr lang="en" u="sng"/>
              <a:t>great</a:t>
            </a:r>
            <a:r>
              <a:rPr lang="en"/>
              <a:t> patterns in your own daily interactions you’ve noticed?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45"/>
          <p:cNvSpPr txBox="1"/>
          <p:nvPr>
            <p:ph type="title"/>
          </p:nvPr>
        </p:nvSpPr>
        <p:spPr>
          <a:xfrm>
            <a:off x="502925" y="1035450"/>
            <a:ext cx="81381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solidFill>
                  <a:schemeClr val="accent1"/>
                </a:solidFill>
                <a:hlinkClick r:id="rId3"/>
              </a:rPr>
              <a:t>Dear Design Student</a:t>
            </a:r>
            <a:endParaRPr>
              <a:solidFill>
                <a:schemeClr val="accen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46"/>
          <p:cNvSpPr txBox="1"/>
          <p:nvPr>
            <p:ph type="title"/>
          </p:nvPr>
        </p:nvSpPr>
        <p:spPr>
          <a:xfrm>
            <a:off x="502925" y="1035450"/>
            <a:ext cx="81381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502950" y="1553438"/>
            <a:ext cx="8138100" cy="2462700"/>
          </a:xfrm>
          <a:prstGeom prst="rect">
            <a:avLst/>
          </a:prstGeom>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lang="en" sz="1800"/>
              <a:t>Plug: IDEO Discussion on Tech for Social Impact</a:t>
            </a:r>
            <a:endParaRPr sz="1800"/>
          </a:p>
          <a:p>
            <a:pPr indent="0" lvl="0" marL="0" rtl="0" algn="ctr">
              <a:lnSpc>
                <a:spcPct val="150000"/>
              </a:lnSpc>
              <a:spcBef>
                <a:spcPts val="0"/>
              </a:spcBef>
              <a:spcAft>
                <a:spcPts val="0"/>
              </a:spcAft>
              <a:buNone/>
            </a:pPr>
            <a:r>
              <a:rPr lang="en" sz="1800"/>
              <a:t>Thursday, April 18 (7-9pm), Cheit Hall in Haas</a:t>
            </a:r>
            <a:endParaRPr sz="1800"/>
          </a:p>
          <a:p>
            <a:pPr indent="0" lvl="0" marL="0" rtl="0" algn="ctr">
              <a:spcBef>
                <a:spcPts val="0"/>
              </a:spcBef>
              <a:spcAft>
                <a:spcPts val="0"/>
              </a:spcAft>
              <a:buNone/>
            </a:pPr>
            <a:r>
              <a:rPr b="0" lang="en" sz="1400"/>
              <a:t>Blueprint x The Berkeley Forum — Ian Lee, Haas MBA alum + studied human computer interaction/econ as an undergrad. Introduced blockchain to Berkeley’s grad curriculum, and helps businesses use blockchain/tech for social impact - free sliver! </a:t>
            </a:r>
            <a:endParaRPr b="0" sz="1400"/>
          </a:p>
        </p:txBody>
      </p:sp>
      <p:pic>
        <p:nvPicPr>
          <p:cNvPr id="78" name="Google Shape;78;p16"/>
          <p:cNvPicPr preferRelativeResize="0"/>
          <p:nvPr/>
        </p:nvPicPr>
        <p:blipFill>
          <a:blip r:embed="rId3">
            <a:alphaModFix/>
          </a:blip>
          <a:stretch>
            <a:fillRect/>
          </a:stretch>
        </p:blipFill>
        <p:spPr>
          <a:xfrm>
            <a:off x="3818725" y="1127363"/>
            <a:ext cx="474350" cy="474350"/>
          </a:xfrm>
          <a:prstGeom prst="rect">
            <a:avLst/>
          </a:prstGeom>
          <a:noFill/>
          <a:ln>
            <a:noFill/>
          </a:ln>
        </p:spPr>
      </p:pic>
      <p:pic>
        <p:nvPicPr>
          <p:cNvPr id="79" name="Google Shape;79;p16"/>
          <p:cNvPicPr preferRelativeResize="0"/>
          <p:nvPr/>
        </p:nvPicPr>
        <p:blipFill>
          <a:blip r:embed="rId4">
            <a:alphaModFix/>
          </a:blip>
          <a:stretch>
            <a:fillRect/>
          </a:stretch>
        </p:blipFill>
        <p:spPr>
          <a:xfrm>
            <a:off x="4293075" y="1127363"/>
            <a:ext cx="474350" cy="474350"/>
          </a:xfrm>
          <a:prstGeom prst="rect">
            <a:avLst/>
          </a:prstGeom>
          <a:noFill/>
          <a:ln>
            <a:noFill/>
          </a:ln>
        </p:spPr>
      </p:pic>
      <p:pic>
        <p:nvPicPr>
          <p:cNvPr id="80" name="Google Shape;80;p16"/>
          <p:cNvPicPr preferRelativeResize="0"/>
          <p:nvPr/>
        </p:nvPicPr>
        <p:blipFill>
          <a:blip r:embed="rId5">
            <a:alphaModFix/>
          </a:blip>
          <a:stretch>
            <a:fillRect/>
          </a:stretch>
        </p:blipFill>
        <p:spPr>
          <a:xfrm>
            <a:off x="4850975" y="1127363"/>
            <a:ext cx="474350" cy="474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7"/>
          <p:cNvSpPr txBox="1"/>
          <p:nvPr>
            <p:ph type="title"/>
          </p:nvPr>
        </p:nvSpPr>
        <p:spPr>
          <a:xfrm>
            <a:off x="502925" y="1035450"/>
            <a:ext cx="8138100" cy="3193800"/>
          </a:xfrm>
          <a:prstGeom prst="rect">
            <a:avLst/>
          </a:prstGeom>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lang="en"/>
              <a:t>Regarding feedback on tangents</a:t>
            </a:r>
            <a:endParaRPr/>
          </a:p>
          <a:p>
            <a:pPr indent="0" lvl="0" marL="0" rtl="0" algn="ctr">
              <a:lnSpc>
                <a:spcPct val="150000"/>
              </a:lnSpc>
              <a:spcBef>
                <a:spcPts val="0"/>
              </a:spcBef>
              <a:spcAft>
                <a:spcPts val="0"/>
              </a:spcAft>
              <a:buNone/>
            </a:pPr>
            <a:r>
              <a:rPr b="0" lang="en" sz="1400"/>
              <a:t>Most “practical” lectures coming in next two weeks — building a portfolio, recruiting, Q&amp;A</a:t>
            </a:r>
            <a:endParaRPr b="0"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8"/>
          <p:cNvSpPr txBox="1"/>
          <p:nvPr>
            <p:ph idx="1" type="body"/>
          </p:nvPr>
        </p:nvSpPr>
        <p:spPr>
          <a:xfrm>
            <a:off x="502925" y="4462125"/>
            <a:ext cx="5394900" cy="228900"/>
          </a:xfrm>
          <a:prstGeom prst="rect">
            <a:avLst/>
          </a:prstGeom>
        </p:spPr>
        <p:txBody>
          <a:bodyPr anchorCtr="0" anchor="ctr" bIns="0" lIns="0" spcFirstLastPara="1" rIns="0" wrap="square" tIns="0">
            <a:noAutofit/>
          </a:bodyPr>
          <a:lstStyle/>
          <a:p>
            <a:pPr indent="0" lvl="0" marL="0" rtl="0" algn="l">
              <a:spcBef>
                <a:spcPts val="400"/>
              </a:spcBef>
              <a:spcAft>
                <a:spcPts val="0"/>
              </a:spcAft>
              <a:buNone/>
            </a:pPr>
            <a:r>
              <a:rPr lang="en" u="sng">
                <a:solidFill>
                  <a:schemeClr val="lt2"/>
                </a:solidFill>
                <a:hlinkClick r:id="rId3"/>
              </a:rPr>
              <a:t>Why cities are full of uncomfortable benches</a:t>
            </a:r>
            <a:r>
              <a:rPr lang="en">
                <a:solidFill>
                  <a:schemeClr val="lt2"/>
                </a:solidFill>
              </a:rPr>
              <a:t>, </a:t>
            </a:r>
            <a:r>
              <a:rPr i="1" lang="en">
                <a:solidFill>
                  <a:schemeClr val="lt2"/>
                </a:solidFill>
              </a:rPr>
              <a:t>Vox</a:t>
            </a:r>
            <a:endParaRPr i="1">
              <a:solidFill>
                <a:schemeClr val="lt2"/>
              </a:solidFill>
            </a:endParaRPr>
          </a:p>
        </p:txBody>
      </p:sp>
      <p:pic>
        <p:nvPicPr>
          <p:cNvPr id="91" name="Google Shape;91;p18"/>
          <p:cNvPicPr preferRelativeResize="0"/>
          <p:nvPr/>
        </p:nvPicPr>
        <p:blipFill>
          <a:blip r:embed="rId4">
            <a:alphaModFix/>
          </a:blip>
          <a:stretch>
            <a:fillRect/>
          </a:stretch>
        </p:blipFill>
        <p:spPr>
          <a:xfrm>
            <a:off x="580691" y="215975"/>
            <a:ext cx="7982619" cy="4013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9"/>
          <p:cNvSpPr txBox="1"/>
          <p:nvPr>
            <p:ph type="title"/>
          </p:nvPr>
        </p:nvSpPr>
        <p:spPr>
          <a:xfrm>
            <a:off x="457200" y="1035450"/>
            <a:ext cx="8229600" cy="31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a:t>
            </a:r>
            <a:r>
              <a:rPr lang="en"/>
              <a:t>et’s get a lil’ technical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502925" y="1021275"/>
            <a:ext cx="8138100" cy="81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Defensive</a:t>
            </a:r>
            <a:r>
              <a:rPr lang="en"/>
              <a:t> Design</a:t>
            </a:r>
            <a:endParaRPr/>
          </a:p>
        </p:txBody>
      </p:sp>
      <p:sp>
        <p:nvSpPr>
          <p:cNvPr id="102" name="Google Shape;102;p20"/>
          <p:cNvSpPr txBox="1"/>
          <p:nvPr>
            <p:ph type="title"/>
          </p:nvPr>
        </p:nvSpPr>
        <p:spPr>
          <a:xfrm>
            <a:off x="502925" y="1835475"/>
            <a:ext cx="4363500" cy="1660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 sz="1400"/>
              <a:t>(n.) </a:t>
            </a:r>
            <a:r>
              <a:rPr b="0" lang="en" sz="1400"/>
              <a:t>the practice of anticipating all possible ways that an end-user could misuse a device, and designing the device so as to make such misuse impossible, or to minimize the negative consequences</a:t>
            </a:r>
            <a:endParaRPr b="0"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502925" y="1021275"/>
            <a:ext cx="8138100" cy="81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Dark/Unpleasant Design</a:t>
            </a:r>
            <a:endParaRPr/>
          </a:p>
        </p:txBody>
      </p:sp>
      <p:sp>
        <p:nvSpPr>
          <p:cNvPr id="108" name="Google Shape;108;p21"/>
          <p:cNvSpPr txBox="1"/>
          <p:nvPr>
            <p:ph type="title"/>
          </p:nvPr>
        </p:nvSpPr>
        <p:spPr>
          <a:xfrm>
            <a:off x="502925" y="1835475"/>
            <a:ext cx="4363500" cy="1660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0" lang="en" sz="1400"/>
              <a:t>(n.) a user interface that has been carefully crafted to trick users into doing things, such as buying insurance with their purchase or signing up for recurring bills</a:t>
            </a:r>
            <a:endParaRPr b="0" sz="14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DD Fall 2018">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